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 id="2147483676" r:id="rId2"/>
    <p:sldMasterId id="2147483650" r:id="rId3"/>
    <p:sldMasterId id="2147483674" r:id="rId4"/>
    <p:sldMasterId id="2147484411" r:id="rId5"/>
    <p:sldMasterId id="2147484417" r:id="rId6"/>
    <p:sldMasterId id="2147484422" r:id="rId7"/>
    <p:sldMasterId id="2147484947" r:id="rId8"/>
    <p:sldMasterId id="2147484950" r:id="rId9"/>
  </p:sldMasterIdLst>
  <p:notesMasterIdLst>
    <p:notesMasterId r:id="rId25"/>
  </p:notesMasterIdLst>
  <p:handoutMasterIdLst>
    <p:handoutMasterId r:id="rId26"/>
  </p:handoutMasterIdLst>
  <p:sldIdLst>
    <p:sldId id="362" r:id="rId10"/>
    <p:sldId id="364" r:id="rId11"/>
    <p:sldId id="379" r:id="rId12"/>
    <p:sldId id="380" r:id="rId13"/>
    <p:sldId id="375" r:id="rId14"/>
    <p:sldId id="345" r:id="rId15"/>
    <p:sldId id="346" r:id="rId16"/>
    <p:sldId id="349" r:id="rId17"/>
    <p:sldId id="486" r:id="rId18"/>
    <p:sldId id="354" r:id="rId19"/>
    <p:sldId id="487" r:id="rId20"/>
    <p:sldId id="394" r:id="rId21"/>
    <p:sldId id="405" r:id="rId22"/>
    <p:sldId id="479" r:id="rId23"/>
    <p:sldId id="488" r:id="rId24"/>
  </p:sldIdLst>
  <p:sldSz cx="9144000" cy="6858000" type="screen4x3"/>
  <p:notesSz cx="6797675" cy="9926638"/>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 Lahav" initials="R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3030"/>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28" autoAdjust="0"/>
    <p:restoredTop sz="94660"/>
  </p:normalViewPr>
  <p:slideViewPr>
    <p:cSldViewPr>
      <p:cViewPr varScale="1">
        <p:scale>
          <a:sx n="82" d="100"/>
          <a:sy n="82" d="100"/>
        </p:scale>
        <p:origin x="1277"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6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2T15:36:09.357" idx="1">
    <p:pos x="5614" y="146"/>
    <p:text>ממיכאל - מה אחוז הבקשות עם הקלות? מגמת עליה עם השנים.</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DE115-3403-4AAA-AA34-19E0BB3A871D}" type="doc">
      <dgm:prSet loTypeId="urn:microsoft.com/office/officeart/2005/8/layout/cycle8" loCatId="cycle" qsTypeId="urn:microsoft.com/office/officeart/2005/8/quickstyle/simple1" qsCatId="simple" csTypeId="urn:microsoft.com/office/officeart/2005/8/colors/accent1_2" csCatId="accent1" phldr="1"/>
      <dgm:spPr/>
    </dgm:pt>
    <dgm:pt modelId="{AF7F4BD0-92BD-4FA1-BD14-7D3E4E3F99BB}">
      <dgm:prSet phldrT="[טקסט]"/>
      <dgm:spPr>
        <a:solidFill>
          <a:schemeClr val="accent3"/>
        </a:solidFill>
      </dgm:spPr>
      <dgm:t>
        <a:bodyPr/>
        <a:lstStyle/>
        <a:p>
          <a:pPr rtl="1"/>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מרחביות</a:t>
          </a:r>
        </a:p>
      </dgm:t>
    </dgm:pt>
    <dgm:pt modelId="{D0154502-47E7-4380-9E8A-86FEF6216F67}" type="parTrans" cxnId="{4C1C0F9D-E2EC-4BF4-BEB1-E70590824B2C}">
      <dgm:prSet/>
      <dgm:spPr/>
      <dgm:t>
        <a:bodyPr/>
        <a:lstStyle/>
        <a:p>
          <a:pPr rtl="1"/>
          <a:endParaRPr lang="he-IL"/>
        </a:p>
      </dgm:t>
    </dgm:pt>
    <dgm:pt modelId="{7A0265EB-BCED-4321-9500-CCDE2D929A2F}" type="sibTrans" cxnId="{4C1C0F9D-E2EC-4BF4-BEB1-E70590824B2C}">
      <dgm:prSet/>
      <dgm:spPr/>
      <dgm:t>
        <a:bodyPr/>
        <a:lstStyle/>
        <a:p>
          <a:pPr rtl="1"/>
          <a:endParaRPr lang="he-IL"/>
        </a:p>
      </dgm:t>
    </dgm:pt>
    <dgm:pt modelId="{0C4FE949-5E48-4CA7-84D2-F4E45F51973E}">
      <dgm:prSet phldrT="[טקסט]"/>
      <dgm:spPr>
        <a:solidFill>
          <a:schemeClr val="accent6"/>
        </a:solidFill>
      </dgm:spPr>
      <dgm:t>
        <a:bodyPr/>
        <a:lstStyle/>
        <a:p>
          <a:pPr rtl="1"/>
          <a:r>
            <a:rPr lang="he-I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הוראות תכנית</a:t>
          </a:r>
        </a:p>
      </dgm:t>
    </dgm:pt>
    <dgm:pt modelId="{2E7B313E-A317-4A99-AD7A-3DDBF1D219E9}" type="parTrans" cxnId="{F16578D7-949C-4F76-B6C6-4C5D3C61F4BE}">
      <dgm:prSet/>
      <dgm:spPr/>
      <dgm:t>
        <a:bodyPr/>
        <a:lstStyle/>
        <a:p>
          <a:pPr rtl="1"/>
          <a:endParaRPr lang="he-IL"/>
        </a:p>
      </dgm:t>
    </dgm:pt>
    <dgm:pt modelId="{7E489BD5-A68D-4DAF-8ACE-CF6F85E5E954}" type="sibTrans" cxnId="{F16578D7-949C-4F76-B6C6-4C5D3C61F4BE}">
      <dgm:prSet/>
      <dgm:spPr/>
      <dgm:t>
        <a:bodyPr/>
        <a:lstStyle/>
        <a:p>
          <a:pPr rtl="1"/>
          <a:endParaRPr lang="he-IL"/>
        </a:p>
      </dgm:t>
    </dgm:pt>
    <dgm:pt modelId="{881AA7A2-1061-4011-AC65-4AFE2C765A56}">
      <dgm:prSet phldrT="[טקסט]"/>
      <dgm:spPr>
        <a:solidFill>
          <a:srgbClr val="C00000"/>
        </a:solidFill>
      </dgm:spPr>
      <dgm:t>
        <a:bodyPr/>
        <a:lstStyle/>
        <a:p>
          <a:pPr rtl="1"/>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כמותיות</a:t>
          </a:r>
        </a:p>
      </dgm:t>
    </dgm:pt>
    <dgm:pt modelId="{C2E8254B-2EC3-4D54-AE48-C6BD95685663}" type="parTrans" cxnId="{E62E4F2B-D4AE-4850-A731-7BA917BF86DB}">
      <dgm:prSet/>
      <dgm:spPr/>
      <dgm:t>
        <a:bodyPr/>
        <a:lstStyle/>
        <a:p>
          <a:pPr rtl="1"/>
          <a:endParaRPr lang="he-IL"/>
        </a:p>
      </dgm:t>
    </dgm:pt>
    <dgm:pt modelId="{835E386E-1CB3-460A-A98E-0E88FC2770BF}" type="sibTrans" cxnId="{E62E4F2B-D4AE-4850-A731-7BA917BF86DB}">
      <dgm:prSet/>
      <dgm:spPr/>
      <dgm:t>
        <a:bodyPr/>
        <a:lstStyle/>
        <a:p>
          <a:pPr rtl="1"/>
          <a:endParaRPr lang="he-IL"/>
        </a:p>
      </dgm:t>
    </dgm:pt>
    <dgm:pt modelId="{4FFBDB72-AC39-49BE-99BE-4FC0F2346BD4}" type="pres">
      <dgm:prSet presAssocID="{B4FDE115-3403-4AAA-AA34-19E0BB3A871D}" presName="compositeShape" presStyleCnt="0">
        <dgm:presLayoutVars>
          <dgm:chMax val="7"/>
          <dgm:dir/>
          <dgm:resizeHandles val="exact"/>
        </dgm:presLayoutVars>
      </dgm:prSet>
      <dgm:spPr/>
    </dgm:pt>
    <dgm:pt modelId="{6767E069-7297-4355-911E-D43F6856B6E4}" type="pres">
      <dgm:prSet presAssocID="{B4FDE115-3403-4AAA-AA34-19E0BB3A871D}" presName="wedge1" presStyleLbl="node1" presStyleIdx="0" presStyleCnt="3"/>
      <dgm:spPr/>
    </dgm:pt>
    <dgm:pt modelId="{9CB079CA-6DA5-412C-B470-4403EB88A740}" type="pres">
      <dgm:prSet presAssocID="{B4FDE115-3403-4AAA-AA34-19E0BB3A871D}" presName="dummy1a" presStyleCnt="0"/>
      <dgm:spPr/>
    </dgm:pt>
    <dgm:pt modelId="{DD343273-2E0D-40C5-8CED-5B7BC679D28D}" type="pres">
      <dgm:prSet presAssocID="{B4FDE115-3403-4AAA-AA34-19E0BB3A871D}" presName="dummy1b" presStyleCnt="0"/>
      <dgm:spPr/>
    </dgm:pt>
    <dgm:pt modelId="{0AB1EA49-C1A4-4CBB-AC29-AC864671A713}" type="pres">
      <dgm:prSet presAssocID="{B4FDE115-3403-4AAA-AA34-19E0BB3A871D}" presName="wedge1Tx" presStyleLbl="node1" presStyleIdx="0" presStyleCnt="3">
        <dgm:presLayoutVars>
          <dgm:chMax val="0"/>
          <dgm:chPref val="0"/>
          <dgm:bulletEnabled val="1"/>
        </dgm:presLayoutVars>
      </dgm:prSet>
      <dgm:spPr/>
    </dgm:pt>
    <dgm:pt modelId="{79B1EA5E-4015-45C6-9C7A-32842B05913C}" type="pres">
      <dgm:prSet presAssocID="{B4FDE115-3403-4AAA-AA34-19E0BB3A871D}" presName="wedge2" presStyleLbl="node1" presStyleIdx="1" presStyleCnt="3"/>
      <dgm:spPr/>
    </dgm:pt>
    <dgm:pt modelId="{019665EB-DCF4-42A8-899A-966F84DAF48C}" type="pres">
      <dgm:prSet presAssocID="{B4FDE115-3403-4AAA-AA34-19E0BB3A871D}" presName="dummy2a" presStyleCnt="0"/>
      <dgm:spPr/>
    </dgm:pt>
    <dgm:pt modelId="{6BC0D894-F11A-4556-920A-14C9C9212FA2}" type="pres">
      <dgm:prSet presAssocID="{B4FDE115-3403-4AAA-AA34-19E0BB3A871D}" presName="dummy2b" presStyleCnt="0"/>
      <dgm:spPr/>
    </dgm:pt>
    <dgm:pt modelId="{7BED38EC-6E36-4E39-81CE-8CE8FDDB988F}" type="pres">
      <dgm:prSet presAssocID="{B4FDE115-3403-4AAA-AA34-19E0BB3A871D}" presName="wedge2Tx" presStyleLbl="node1" presStyleIdx="1" presStyleCnt="3">
        <dgm:presLayoutVars>
          <dgm:chMax val="0"/>
          <dgm:chPref val="0"/>
          <dgm:bulletEnabled val="1"/>
        </dgm:presLayoutVars>
      </dgm:prSet>
      <dgm:spPr/>
    </dgm:pt>
    <dgm:pt modelId="{2C1DF2E6-5CBE-4195-B3C6-3208B0CB7759}" type="pres">
      <dgm:prSet presAssocID="{B4FDE115-3403-4AAA-AA34-19E0BB3A871D}" presName="wedge3" presStyleLbl="node1" presStyleIdx="2" presStyleCnt="3"/>
      <dgm:spPr/>
    </dgm:pt>
    <dgm:pt modelId="{94413D2F-FB9F-4C3E-BB33-2D8DCA92495A}" type="pres">
      <dgm:prSet presAssocID="{B4FDE115-3403-4AAA-AA34-19E0BB3A871D}" presName="dummy3a" presStyleCnt="0"/>
      <dgm:spPr/>
    </dgm:pt>
    <dgm:pt modelId="{BDB4023F-760A-4912-9B8F-3C4E2C31CE12}" type="pres">
      <dgm:prSet presAssocID="{B4FDE115-3403-4AAA-AA34-19E0BB3A871D}" presName="dummy3b" presStyleCnt="0"/>
      <dgm:spPr/>
    </dgm:pt>
    <dgm:pt modelId="{7A3D0909-B71C-4AA5-942E-3F4A39C8850B}" type="pres">
      <dgm:prSet presAssocID="{B4FDE115-3403-4AAA-AA34-19E0BB3A871D}" presName="wedge3Tx" presStyleLbl="node1" presStyleIdx="2" presStyleCnt="3">
        <dgm:presLayoutVars>
          <dgm:chMax val="0"/>
          <dgm:chPref val="0"/>
          <dgm:bulletEnabled val="1"/>
        </dgm:presLayoutVars>
      </dgm:prSet>
      <dgm:spPr/>
    </dgm:pt>
    <dgm:pt modelId="{A3C2584E-626C-40E1-BECC-DFE11D43984D}" type="pres">
      <dgm:prSet presAssocID="{7A0265EB-BCED-4321-9500-CCDE2D929A2F}" presName="arrowWedge1" presStyleLbl="fgSibTrans2D1" presStyleIdx="0" presStyleCnt="3"/>
      <dgm:spPr/>
    </dgm:pt>
    <dgm:pt modelId="{039203D8-114E-46D9-AA7F-627305F8E11D}" type="pres">
      <dgm:prSet presAssocID="{7E489BD5-A68D-4DAF-8ACE-CF6F85E5E954}" presName="arrowWedge2" presStyleLbl="fgSibTrans2D1" presStyleIdx="1" presStyleCnt="3"/>
      <dgm:spPr/>
    </dgm:pt>
    <dgm:pt modelId="{F4878C66-BD3F-48A9-B239-2180601E5EB1}" type="pres">
      <dgm:prSet presAssocID="{835E386E-1CB3-460A-A98E-0E88FC2770BF}" presName="arrowWedge3" presStyleLbl="fgSibTrans2D1" presStyleIdx="2" presStyleCnt="3"/>
      <dgm:spPr/>
    </dgm:pt>
  </dgm:ptLst>
  <dgm:cxnLst>
    <dgm:cxn modelId="{E7A0D312-B223-4111-BD78-F7E88379EF75}" type="presOf" srcId="{B4FDE115-3403-4AAA-AA34-19E0BB3A871D}" destId="{4FFBDB72-AC39-49BE-99BE-4FC0F2346BD4}" srcOrd="0" destOrd="0" presId="urn:microsoft.com/office/officeart/2005/8/layout/cycle8"/>
    <dgm:cxn modelId="{0990821B-FED5-4E0A-A5B9-D8EE010A8B5E}" type="presOf" srcId="{AF7F4BD0-92BD-4FA1-BD14-7D3E4E3F99BB}" destId="{0AB1EA49-C1A4-4CBB-AC29-AC864671A713}" srcOrd="1" destOrd="0" presId="urn:microsoft.com/office/officeart/2005/8/layout/cycle8"/>
    <dgm:cxn modelId="{E62E4F2B-D4AE-4850-A731-7BA917BF86DB}" srcId="{B4FDE115-3403-4AAA-AA34-19E0BB3A871D}" destId="{881AA7A2-1061-4011-AC65-4AFE2C765A56}" srcOrd="2" destOrd="0" parTransId="{C2E8254B-2EC3-4D54-AE48-C6BD95685663}" sibTransId="{835E386E-1CB3-460A-A98E-0E88FC2770BF}"/>
    <dgm:cxn modelId="{44072D50-52B7-4358-9F8C-0B85093A64A5}" type="presOf" srcId="{0C4FE949-5E48-4CA7-84D2-F4E45F51973E}" destId="{79B1EA5E-4015-45C6-9C7A-32842B05913C}" srcOrd="0" destOrd="0" presId="urn:microsoft.com/office/officeart/2005/8/layout/cycle8"/>
    <dgm:cxn modelId="{24D2E172-DE6D-4092-8553-07A9DDDFEF19}" type="presOf" srcId="{881AA7A2-1061-4011-AC65-4AFE2C765A56}" destId="{2C1DF2E6-5CBE-4195-B3C6-3208B0CB7759}" srcOrd="0" destOrd="0" presId="urn:microsoft.com/office/officeart/2005/8/layout/cycle8"/>
    <dgm:cxn modelId="{3DCA6477-D1ED-49AA-A539-1B90ED8FD3C9}" type="presOf" srcId="{0C4FE949-5E48-4CA7-84D2-F4E45F51973E}" destId="{7BED38EC-6E36-4E39-81CE-8CE8FDDB988F}" srcOrd="1" destOrd="0" presId="urn:microsoft.com/office/officeart/2005/8/layout/cycle8"/>
    <dgm:cxn modelId="{7BA84B81-49BF-4A7A-8362-689465935C78}" type="presOf" srcId="{AF7F4BD0-92BD-4FA1-BD14-7D3E4E3F99BB}" destId="{6767E069-7297-4355-911E-D43F6856B6E4}" srcOrd="0" destOrd="0" presId="urn:microsoft.com/office/officeart/2005/8/layout/cycle8"/>
    <dgm:cxn modelId="{4C1C0F9D-E2EC-4BF4-BEB1-E70590824B2C}" srcId="{B4FDE115-3403-4AAA-AA34-19E0BB3A871D}" destId="{AF7F4BD0-92BD-4FA1-BD14-7D3E4E3F99BB}" srcOrd="0" destOrd="0" parTransId="{D0154502-47E7-4380-9E8A-86FEF6216F67}" sibTransId="{7A0265EB-BCED-4321-9500-CCDE2D929A2F}"/>
    <dgm:cxn modelId="{F16578D7-949C-4F76-B6C6-4C5D3C61F4BE}" srcId="{B4FDE115-3403-4AAA-AA34-19E0BB3A871D}" destId="{0C4FE949-5E48-4CA7-84D2-F4E45F51973E}" srcOrd="1" destOrd="0" parTransId="{2E7B313E-A317-4A99-AD7A-3DDBF1D219E9}" sibTransId="{7E489BD5-A68D-4DAF-8ACE-CF6F85E5E954}"/>
    <dgm:cxn modelId="{53DFA7F1-4C21-43C5-A139-4F61DF2767EE}" type="presOf" srcId="{881AA7A2-1061-4011-AC65-4AFE2C765A56}" destId="{7A3D0909-B71C-4AA5-942E-3F4A39C8850B}" srcOrd="1" destOrd="0" presId="urn:microsoft.com/office/officeart/2005/8/layout/cycle8"/>
    <dgm:cxn modelId="{170FE000-45EC-4F69-9376-474309055870}" type="presParOf" srcId="{4FFBDB72-AC39-49BE-99BE-4FC0F2346BD4}" destId="{6767E069-7297-4355-911E-D43F6856B6E4}" srcOrd="0" destOrd="0" presId="urn:microsoft.com/office/officeart/2005/8/layout/cycle8"/>
    <dgm:cxn modelId="{D5246413-8017-4E65-A518-EA8F5BFF2532}" type="presParOf" srcId="{4FFBDB72-AC39-49BE-99BE-4FC0F2346BD4}" destId="{9CB079CA-6DA5-412C-B470-4403EB88A740}" srcOrd="1" destOrd="0" presId="urn:microsoft.com/office/officeart/2005/8/layout/cycle8"/>
    <dgm:cxn modelId="{05CD3BD3-7287-4781-A417-18426B918D34}" type="presParOf" srcId="{4FFBDB72-AC39-49BE-99BE-4FC0F2346BD4}" destId="{DD343273-2E0D-40C5-8CED-5B7BC679D28D}" srcOrd="2" destOrd="0" presId="urn:microsoft.com/office/officeart/2005/8/layout/cycle8"/>
    <dgm:cxn modelId="{7C084432-E486-41F6-8174-D52743C13E89}" type="presParOf" srcId="{4FFBDB72-AC39-49BE-99BE-4FC0F2346BD4}" destId="{0AB1EA49-C1A4-4CBB-AC29-AC864671A713}" srcOrd="3" destOrd="0" presId="urn:microsoft.com/office/officeart/2005/8/layout/cycle8"/>
    <dgm:cxn modelId="{C9692607-BF67-4B9A-8AC5-3A5DA7B26DFD}" type="presParOf" srcId="{4FFBDB72-AC39-49BE-99BE-4FC0F2346BD4}" destId="{79B1EA5E-4015-45C6-9C7A-32842B05913C}" srcOrd="4" destOrd="0" presId="urn:microsoft.com/office/officeart/2005/8/layout/cycle8"/>
    <dgm:cxn modelId="{5371D982-077F-4511-9B31-A010BB287B46}" type="presParOf" srcId="{4FFBDB72-AC39-49BE-99BE-4FC0F2346BD4}" destId="{019665EB-DCF4-42A8-899A-966F84DAF48C}" srcOrd="5" destOrd="0" presId="urn:microsoft.com/office/officeart/2005/8/layout/cycle8"/>
    <dgm:cxn modelId="{730E0871-B1DA-4037-ACCC-36DEC53863CF}" type="presParOf" srcId="{4FFBDB72-AC39-49BE-99BE-4FC0F2346BD4}" destId="{6BC0D894-F11A-4556-920A-14C9C9212FA2}" srcOrd="6" destOrd="0" presId="urn:microsoft.com/office/officeart/2005/8/layout/cycle8"/>
    <dgm:cxn modelId="{A9A20EBC-A8C9-4981-A115-1B217BAD11B4}" type="presParOf" srcId="{4FFBDB72-AC39-49BE-99BE-4FC0F2346BD4}" destId="{7BED38EC-6E36-4E39-81CE-8CE8FDDB988F}" srcOrd="7" destOrd="0" presId="urn:microsoft.com/office/officeart/2005/8/layout/cycle8"/>
    <dgm:cxn modelId="{84DC8BC6-F366-4F02-A1DC-2BB29F40D283}" type="presParOf" srcId="{4FFBDB72-AC39-49BE-99BE-4FC0F2346BD4}" destId="{2C1DF2E6-5CBE-4195-B3C6-3208B0CB7759}" srcOrd="8" destOrd="0" presId="urn:microsoft.com/office/officeart/2005/8/layout/cycle8"/>
    <dgm:cxn modelId="{8BFE753D-67F1-4A96-B42A-07D147D85ECC}" type="presParOf" srcId="{4FFBDB72-AC39-49BE-99BE-4FC0F2346BD4}" destId="{94413D2F-FB9F-4C3E-BB33-2D8DCA92495A}" srcOrd="9" destOrd="0" presId="urn:microsoft.com/office/officeart/2005/8/layout/cycle8"/>
    <dgm:cxn modelId="{7B4CB7AA-606D-45C4-A95B-9092FC6B6AEC}" type="presParOf" srcId="{4FFBDB72-AC39-49BE-99BE-4FC0F2346BD4}" destId="{BDB4023F-760A-4912-9B8F-3C4E2C31CE12}" srcOrd="10" destOrd="0" presId="urn:microsoft.com/office/officeart/2005/8/layout/cycle8"/>
    <dgm:cxn modelId="{C4283E45-F38F-42FA-AEE6-AC6CCF86DBBF}" type="presParOf" srcId="{4FFBDB72-AC39-49BE-99BE-4FC0F2346BD4}" destId="{7A3D0909-B71C-4AA5-942E-3F4A39C8850B}" srcOrd="11" destOrd="0" presId="urn:microsoft.com/office/officeart/2005/8/layout/cycle8"/>
    <dgm:cxn modelId="{9E6FAE75-7AA7-43A7-9042-420AE513EF47}" type="presParOf" srcId="{4FFBDB72-AC39-49BE-99BE-4FC0F2346BD4}" destId="{A3C2584E-626C-40E1-BECC-DFE11D43984D}" srcOrd="12" destOrd="0" presId="urn:microsoft.com/office/officeart/2005/8/layout/cycle8"/>
    <dgm:cxn modelId="{D4CA49B1-E3CE-4C9F-B124-FDE86F3C984E}" type="presParOf" srcId="{4FFBDB72-AC39-49BE-99BE-4FC0F2346BD4}" destId="{039203D8-114E-46D9-AA7F-627305F8E11D}" srcOrd="13" destOrd="0" presId="urn:microsoft.com/office/officeart/2005/8/layout/cycle8"/>
    <dgm:cxn modelId="{36B0D891-6BD5-4DFD-B6A4-0E8ECB77F81F}" type="presParOf" srcId="{4FFBDB72-AC39-49BE-99BE-4FC0F2346BD4}" destId="{F4878C66-BD3F-48A9-B239-2180601E5EB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DE115-3403-4AAA-AA34-19E0BB3A871D}" type="doc">
      <dgm:prSet loTypeId="urn:microsoft.com/office/officeart/2005/8/layout/cycle8" loCatId="cycle" qsTypeId="urn:microsoft.com/office/officeart/2005/8/quickstyle/simple1" qsCatId="simple" csTypeId="urn:microsoft.com/office/officeart/2005/8/colors/accent1_2" csCatId="accent1" phldr="1"/>
      <dgm:spPr/>
    </dgm:pt>
    <dgm:pt modelId="{AF7F4BD0-92BD-4FA1-BD14-7D3E4E3F99BB}">
      <dgm:prSet phldrT="[טקסט]"/>
      <dgm:spPr>
        <a:solidFill>
          <a:schemeClr val="accent3"/>
        </a:solidFill>
      </dgm:spPr>
      <dgm:t>
        <a:bodyPr/>
        <a:lstStyle/>
        <a:p>
          <a:pPr rtl="1">
            <a:lnSpc>
              <a:spcPct val="100000"/>
            </a:lnSpc>
            <a:spcAft>
              <a:spcPts val="0"/>
            </a:spcAft>
          </a:pPr>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קווי בנין</a:t>
          </a:r>
        </a:p>
        <a:p>
          <a:pPr rtl="1">
            <a:lnSpc>
              <a:spcPct val="100000"/>
            </a:lnSpc>
            <a:spcAft>
              <a:spcPts val="0"/>
            </a:spcAft>
          </a:pPr>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גובה</a:t>
          </a:r>
        </a:p>
        <a:p>
          <a:pPr rtl="1">
            <a:lnSpc>
              <a:spcPct val="100000"/>
            </a:lnSpc>
            <a:spcAft>
              <a:spcPts val="0"/>
            </a:spcAft>
          </a:pPr>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בינוי</a:t>
          </a:r>
        </a:p>
      </dgm:t>
    </dgm:pt>
    <dgm:pt modelId="{D0154502-47E7-4380-9E8A-86FEF6216F67}" type="parTrans" cxnId="{4C1C0F9D-E2EC-4BF4-BEB1-E70590824B2C}">
      <dgm:prSet/>
      <dgm:spPr/>
      <dgm:t>
        <a:bodyPr/>
        <a:lstStyle/>
        <a:p>
          <a:pPr rtl="1"/>
          <a:endParaRPr lang="he-IL"/>
        </a:p>
      </dgm:t>
    </dgm:pt>
    <dgm:pt modelId="{7A0265EB-BCED-4321-9500-CCDE2D929A2F}" type="sibTrans" cxnId="{4C1C0F9D-E2EC-4BF4-BEB1-E70590824B2C}">
      <dgm:prSet/>
      <dgm:spPr/>
      <dgm:t>
        <a:bodyPr/>
        <a:lstStyle/>
        <a:p>
          <a:pPr rtl="1"/>
          <a:endParaRPr lang="he-IL"/>
        </a:p>
      </dgm:t>
    </dgm:pt>
    <dgm:pt modelId="{0C4FE949-5E48-4CA7-84D2-F4E45F51973E}">
      <dgm:prSet phldrT="[טקסט]"/>
      <dgm:spPr>
        <a:solidFill>
          <a:schemeClr val="accent6"/>
        </a:solidFill>
      </dgm:spPr>
      <dgm:t>
        <a:bodyPr/>
        <a:lstStyle/>
        <a:p>
          <a:pPr rtl="1"/>
          <a:r>
            <a:rPr lang="he-I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הוראות תהליכיות, אישורים וכד..</a:t>
          </a:r>
        </a:p>
      </dgm:t>
    </dgm:pt>
    <dgm:pt modelId="{2E7B313E-A317-4A99-AD7A-3DDBF1D219E9}" type="parTrans" cxnId="{F16578D7-949C-4F76-B6C6-4C5D3C61F4BE}">
      <dgm:prSet/>
      <dgm:spPr/>
      <dgm:t>
        <a:bodyPr/>
        <a:lstStyle/>
        <a:p>
          <a:pPr rtl="1"/>
          <a:endParaRPr lang="he-IL"/>
        </a:p>
      </dgm:t>
    </dgm:pt>
    <dgm:pt modelId="{7E489BD5-A68D-4DAF-8ACE-CF6F85E5E954}" type="sibTrans" cxnId="{F16578D7-949C-4F76-B6C6-4C5D3C61F4BE}">
      <dgm:prSet/>
      <dgm:spPr/>
      <dgm:t>
        <a:bodyPr/>
        <a:lstStyle/>
        <a:p>
          <a:pPr rtl="1"/>
          <a:endParaRPr lang="he-IL"/>
        </a:p>
      </dgm:t>
    </dgm:pt>
    <dgm:pt modelId="{881AA7A2-1061-4011-AC65-4AFE2C765A56}">
      <dgm:prSet phldrT="[טקסט]"/>
      <dgm:spPr>
        <a:solidFill>
          <a:srgbClr val="C00000"/>
        </a:solidFill>
      </dgm:spPr>
      <dgm:t>
        <a:bodyPr/>
        <a:lstStyle/>
        <a:p>
          <a:pPr rtl="1"/>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שטח בניה</a:t>
          </a:r>
        </a:p>
        <a:p>
          <a:pPr rtl="1"/>
          <a:r>
            <a:rPr lang="he-IL"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מס' יח"ד</a:t>
          </a:r>
        </a:p>
      </dgm:t>
    </dgm:pt>
    <dgm:pt modelId="{C2E8254B-2EC3-4D54-AE48-C6BD95685663}" type="parTrans" cxnId="{E62E4F2B-D4AE-4850-A731-7BA917BF86DB}">
      <dgm:prSet/>
      <dgm:spPr/>
      <dgm:t>
        <a:bodyPr/>
        <a:lstStyle/>
        <a:p>
          <a:pPr rtl="1"/>
          <a:endParaRPr lang="he-IL"/>
        </a:p>
      </dgm:t>
    </dgm:pt>
    <dgm:pt modelId="{835E386E-1CB3-460A-A98E-0E88FC2770BF}" type="sibTrans" cxnId="{E62E4F2B-D4AE-4850-A731-7BA917BF86DB}">
      <dgm:prSet/>
      <dgm:spPr/>
      <dgm:t>
        <a:bodyPr/>
        <a:lstStyle/>
        <a:p>
          <a:pPr rtl="1"/>
          <a:endParaRPr lang="he-IL"/>
        </a:p>
      </dgm:t>
    </dgm:pt>
    <dgm:pt modelId="{4FFBDB72-AC39-49BE-99BE-4FC0F2346BD4}" type="pres">
      <dgm:prSet presAssocID="{B4FDE115-3403-4AAA-AA34-19E0BB3A871D}" presName="compositeShape" presStyleCnt="0">
        <dgm:presLayoutVars>
          <dgm:chMax val="7"/>
          <dgm:dir/>
          <dgm:resizeHandles val="exact"/>
        </dgm:presLayoutVars>
      </dgm:prSet>
      <dgm:spPr/>
    </dgm:pt>
    <dgm:pt modelId="{6767E069-7297-4355-911E-D43F6856B6E4}" type="pres">
      <dgm:prSet presAssocID="{B4FDE115-3403-4AAA-AA34-19E0BB3A871D}" presName="wedge1" presStyleLbl="node1" presStyleIdx="0" presStyleCnt="3"/>
      <dgm:spPr/>
    </dgm:pt>
    <dgm:pt modelId="{9CB079CA-6DA5-412C-B470-4403EB88A740}" type="pres">
      <dgm:prSet presAssocID="{B4FDE115-3403-4AAA-AA34-19E0BB3A871D}" presName="dummy1a" presStyleCnt="0"/>
      <dgm:spPr/>
    </dgm:pt>
    <dgm:pt modelId="{DD343273-2E0D-40C5-8CED-5B7BC679D28D}" type="pres">
      <dgm:prSet presAssocID="{B4FDE115-3403-4AAA-AA34-19E0BB3A871D}" presName="dummy1b" presStyleCnt="0"/>
      <dgm:spPr/>
    </dgm:pt>
    <dgm:pt modelId="{0AB1EA49-C1A4-4CBB-AC29-AC864671A713}" type="pres">
      <dgm:prSet presAssocID="{B4FDE115-3403-4AAA-AA34-19E0BB3A871D}" presName="wedge1Tx" presStyleLbl="node1" presStyleIdx="0" presStyleCnt="3">
        <dgm:presLayoutVars>
          <dgm:chMax val="0"/>
          <dgm:chPref val="0"/>
          <dgm:bulletEnabled val="1"/>
        </dgm:presLayoutVars>
      </dgm:prSet>
      <dgm:spPr/>
    </dgm:pt>
    <dgm:pt modelId="{79B1EA5E-4015-45C6-9C7A-32842B05913C}" type="pres">
      <dgm:prSet presAssocID="{B4FDE115-3403-4AAA-AA34-19E0BB3A871D}" presName="wedge2" presStyleLbl="node1" presStyleIdx="1" presStyleCnt="3"/>
      <dgm:spPr/>
    </dgm:pt>
    <dgm:pt modelId="{019665EB-DCF4-42A8-899A-966F84DAF48C}" type="pres">
      <dgm:prSet presAssocID="{B4FDE115-3403-4AAA-AA34-19E0BB3A871D}" presName="dummy2a" presStyleCnt="0"/>
      <dgm:spPr/>
    </dgm:pt>
    <dgm:pt modelId="{6BC0D894-F11A-4556-920A-14C9C9212FA2}" type="pres">
      <dgm:prSet presAssocID="{B4FDE115-3403-4AAA-AA34-19E0BB3A871D}" presName="dummy2b" presStyleCnt="0"/>
      <dgm:spPr/>
    </dgm:pt>
    <dgm:pt modelId="{7BED38EC-6E36-4E39-81CE-8CE8FDDB988F}" type="pres">
      <dgm:prSet presAssocID="{B4FDE115-3403-4AAA-AA34-19E0BB3A871D}" presName="wedge2Tx" presStyleLbl="node1" presStyleIdx="1" presStyleCnt="3">
        <dgm:presLayoutVars>
          <dgm:chMax val="0"/>
          <dgm:chPref val="0"/>
          <dgm:bulletEnabled val="1"/>
        </dgm:presLayoutVars>
      </dgm:prSet>
      <dgm:spPr/>
    </dgm:pt>
    <dgm:pt modelId="{2C1DF2E6-5CBE-4195-B3C6-3208B0CB7759}" type="pres">
      <dgm:prSet presAssocID="{B4FDE115-3403-4AAA-AA34-19E0BB3A871D}" presName="wedge3" presStyleLbl="node1" presStyleIdx="2" presStyleCnt="3"/>
      <dgm:spPr/>
    </dgm:pt>
    <dgm:pt modelId="{94413D2F-FB9F-4C3E-BB33-2D8DCA92495A}" type="pres">
      <dgm:prSet presAssocID="{B4FDE115-3403-4AAA-AA34-19E0BB3A871D}" presName="dummy3a" presStyleCnt="0"/>
      <dgm:spPr/>
    </dgm:pt>
    <dgm:pt modelId="{BDB4023F-760A-4912-9B8F-3C4E2C31CE12}" type="pres">
      <dgm:prSet presAssocID="{B4FDE115-3403-4AAA-AA34-19E0BB3A871D}" presName="dummy3b" presStyleCnt="0"/>
      <dgm:spPr/>
    </dgm:pt>
    <dgm:pt modelId="{7A3D0909-B71C-4AA5-942E-3F4A39C8850B}" type="pres">
      <dgm:prSet presAssocID="{B4FDE115-3403-4AAA-AA34-19E0BB3A871D}" presName="wedge3Tx" presStyleLbl="node1" presStyleIdx="2" presStyleCnt="3">
        <dgm:presLayoutVars>
          <dgm:chMax val="0"/>
          <dgm:chPref val="0"/>
          <dgm:bulletEnabled val="1"/>
        </dgm:presLayoutVars>
      </dgm:prSet>
      <dgm:spPr/>
    </dgm:pt>
    <dgm:pt modelId="{A3C2584E-626C-40E1-BECC-DFE11D43984D}" type="pres">
      <dgm:prSet presAssocID="{7A0265EB-BCED-4321-9500-CCDE2D929A2F}" presName="arrowWedge1" presStyleLbl="fgSibTrans2D1" presStyleIdx="0" presStyleCnt="3"/>
      <dgm:spPr/>
    </dgm:pt>
    <dgm:pt modelId="{039203D8-114E-46D9-AA7F-627305F8E11D}" type="pres">
      <dgm:prSet presAssocID="{7E489BD5-A68D-4DAF-8ACE-CF6F85E5E954}" presName="arrowWedge2" presStyleLbl="fgSibTrans2D1" presStyleIdx="1" presStyleCnt="3"/>
      <dgm:spPr/>
    </dgm:pt>
    <dgm:pt modelId="{F4878C66-BD3F-48A9-B239-2180601E5EB1}" type="pres">
      <dgm:prSet presAssocID="{835E386E-1CB3-460A-A98E-0E88FC2770BF}" presName="arrowWedge3" presStyleLbl="fgSibTrans2D1" presStyleIdx="2" presStyleCnt="3"/>
      <dgm:spPr/>
    </dgm:pt>
  </dgm:ptLst>
  <dgm:cxnLst>
    <dgm:cxn modelId="{3A59B811-D5E3-43CE-83F2-07FD7424AB25}" type="presOf" srcId="{0C4FE949-5E48-4CA7-84D2-F4E45F51973E}" destId="{79B1EA5E-4015-45C6-9C7A-32842B05913C}" srcOrd="0" destOrd="0" presId="urn:microsoft.com/office/officeart/2005/8/layout/cycle8"/>
    <dgm:cxn modelId="{E62E4F2B-D4AE-4850-A731-7BA917BF86DB}" srcId="{B4FDE115-3403-4AAA-AA34-19E0BB3A871D}" destId="{881AA7A2-1061-4011-AC65-4AFE2C765A56}" srcOrd="2" destOrd="0" parTransId="{C2E8254B-2EC3-4D54-AE48-C6BD95685663}" sibTransId="{835E386E-1CB3-460A-A98E-0E88FC2770BF}"/>
    <dgm:cxn modelId="{FA0AFF43-B7E1-4157-B6EA-6BB3555E4986}" type="presOf" srcId="{881AA7A2-1061-4011-AC65-4AFE2C765A56}" destId="{7A3D0909-B71C-4AA5-942E-3F4A39C8850B}" srcOrd="1" destOrd="0" presId="urn:microsoft.com/office/officeart/2005/8/layout/cycle8"/>
    <dgm:cxn modelId="{4C1C0F9D-E2EC-4BF4-BEB1-E70590824B2C}" srcId="{B4FDE115-3403-4AAA-AA34-19E0BB3A871D}" destId="{AF7F4BD0-92BD-4FA1-BD14-7D3E4E3F99BB}" srcOrd="0" destOrd="0" parTransId="{D0154502-47E7-4380-9E8A-86FEF6216F67}" sibTransId="{7A0265EB-BCED-4321-9500-CCDE2D929A2F}"/>
    <dgm:cxn modelId="{F36864B2-A803-4F34-B80D-2BFDBF4904DA}" type="presOf" srcId="{B4FDE115-3403-4AAA-AA34-19E0BB3A871D}" destId="{4FFBDB72-AC39-49BE-99BE-4FC0F2346BD4}" srcOrd="0" destOrd="0" presId="urn:microsoft.com/office/officeart/2005/8/layout/cycle8"/>
    <dgm:cxn modelId="{D1176ABF-1C37-4A55-95FE-FBD432E4E349}" type="presOf" srcId="{AF7F4BD0-92BD-4FA1-BD14-7D3E4E3F99BB}" destId="{6767E069-7297-4355-911E-D43F6856B6E4}" srcOrd="0" destOrd="0" presId="urn:microsoft.com/office/officeart/2005/8/layout/cycle8"/>
    <dgm:cxn modelId="{2F0525D4-2B4A-49FC-BC53-2BB4B0C15561}" type="presOf" srcId="{881AA7A2-1061-4011-AC65-4AFE2C765A56}" destId="{2C1DF2E6-5CBE-4195-B3C6-3208B0CB7759}" srcOrd="0" destOrd="0" presId="urn:microsoft.com/office/officeart/2005/8/layout/cycle8"/>
    <dgm:cxn modelId="{F16578D7-949C-4F76-B6C6-4C5D3C61F4BE}" srcId="{B4FDE115-3403-4AAA-AA34-19E0BB3A871D}" destId="{0C4FE949-5E48-4CA7-84D2-F4E45F51973E}" srcOrd="1" destOrd="0" parTransId="{2E7B313E-A317-4A99-AD7A-3DDBF1D219E9}" sibTransId="{7E489BD5-A68D-4DAF-8ACE-CF6F85E5E954}"/>
    <dgm:cxn modelId="{F6B6B4F2-BBA9-47D6-AD07-2EFD23AFFBBA}" type="presOf" srcId="{AF7F4BD0-92BD-4FA1-BD14-7D3E4E3F99BB}" destId="{0AB1EA49-C1A4-4CBB-AC29-AC864671A713}" srcOrd="1" destOrd="0" presId="urn:microsoft.com/office/officeart/2005/8/layout/cycle8"/>
    <dgm:cxn modelId="{692463F3-3B0C-4DB1-B888-8FF431167A2F}" type="presOf" srcId="{0C4FE949-5E48-4CA7-84D2-F4E45F51973E}" destId="{7BED38EC-6E36-4E39-81CE-8CE8FDDB988F}" srcOrd="1" destOrd="0" presId="urn:microsoft.com/office/officeart/2005/8/layout/cycle8"/>
    <dgm:cxn modelId="{0ECFE69C-B67A-4477-8184-D98CE3D21DA2}" type="presParOf" srcId="{4FFBDB72-AC39-49BE-99BE-4FC0F2346BD4}" destId="{6767E069-7297-4355-911E-D43F6856B6E4}" srcOrd="0" destOrd="0" presId="urn:microsoft.com/office/officeart/2005/8/layout/cycle8"/>
    <dgm:cxn modelId="{8B1F200E-BC1C-4924-A60C-FE6BFD83FB95}" type="presParOf" srcId="{4FFBDB72-AC39-49BE-99BE-4FC0F2346BD4}" destId="{9CB079CA-6DA5-412C-B470-4403EB88A740}" srcOrd="1" destOrd="0" presId="urn:microsoft.com/office/officeart/2005/8/layout/cycle8"/>
    <dgm:cxn modelId="{91921614-A2D0-443F-89A9-2D53834850D9}" type="presParOf" srcId="{4FFBDB72-AC39-49BE-99BE-4FC0F2346BD4}" destId="{DD343273-2E0D-40C5-8CED-5B7BC679D28D}" srcOrd="2" destOrd="0" presId="urn:microsoft.com/office/officeart/2005/8/layout/cycle8"/>
    <dgm:cxn modelId="{A90344CE-661F-4929-BC9B-54E415B219F4}" type="presParOf" srcId="{4FFBDB72-AC39-49BE-99BE-4FC0F2346BD4}" destId="{0AB1EA49-C1A4-4CBB-AC29-AC864671A713}" srcOrd="3" destOrd="0" presId="urn:microsoft.com/office/officeart/2005/8/layout/cycle8"/>
    <dgm:cxn modelId="{8672F2F3-C5C8-4052-BC8C-9C605F8AEBAA}" type="presParOf" srcId="{4FFBDB72-AC39-49BE-99BE-4FC0F2346BD4}" destId="{79B1EA5E-4015-45C6-9C7A-32842B05913C}" srcOrd="4" destOrd="0" presId="urn:microsoft.com/office/officeart/2005/8/layout/cycle8"/>
    <dgm:cxn modelId="{101C0BD4-0019-4256-8A4F-1CFD1DAF4567}" type="presParOf" srcId="{4FFBDB72-AC39-49BE-99BE-4FC0F2346BD4}" destId="{019665EB-DCF4-42A8-899A-966F84DAF48C}" srcOrd="5" destOrd="0" presId="urn:microsoft.com/office/officeart/2005/8/layout/cycle8"/>
    <dgm:cxn modelId="{CD8B0C05-7954-4864-B28C-CCF95D9A50F8}" type="presParOf" srcId="{4FFBDB72-AC39-49BE-99BE-4FC0F2346BD4}" destId="{6BC0D894-F11A-4556-920A-14C9C9212FA2}" srcOrd="6" destOrd="0" presId="urn:microsoft.com/office/officeart/2005/8/layout/cycle8"/>
    <dgm:cxn modelId="{4828D25C-6AE4-4622-8B8D-D80F5A118818}" type="presParOf" srcId="{4FFBDB72-AC39-49BE-99BE-4FC0F2346BD4}" destId="{7BED38EC-6E36-4E39-81CE-8CE8FDDB988F}" srcOrd="7" destOrd="0" presId="urn:microsoft.com/office/officeart/2005/8/layout/cycle8"/>
    <dgm:cxn modelId="{13F8B898-1F8F-4FDC-8A8A-84AE31DEDD4C}" type="presParOf" srcId="{4FFBDB72-AC39-49BE-99BE-4FC0F2346BD4}" destId="{2C1DF2E6-5CBE-4195-B3C6-3208B0CB7759}" srcOrd="8" destOrd="0" presId="urn:microsoft.com/office/officeart/2005/8/layout/cycle8"/>
    <dgm:cxn modelId="{F525C60F-A6EE-496D-B44C-B408E1BD10EA}" type="presParOf" srcId="{4FFBDB72-AC39-49BE-99BE-4FC0F2346BD4}" destId="{94413D2F-FB9F-4C3E-BB33-2D8DCA92495A}" srcOrd="9" destOrd="0" presId="urn:microsoft.com/office/officeart/2005/8/layout/cycle8"/>
    <dgm:cxn modelId="{A6E4F942-A18E-4BAE-BE9D-0348344F3AFE}" type="presParOf" srcId="{4FFBDB72-AC39-49BE-99BE-4FC0F2346BD4}" destId="{BDB4023F-760A-4912-9B8F-3C4E2C31CE12}" srcOrd="10" destOrd="0" presId="urn:microsoft.com/office/officeart/2005/8/layout/cycle8"/>
    <dgm:cxn modelId="{C4A2817E-3971-49D5-98AA-C685ADCF64CE}" type="presParOf" srcId="{4FFBDB72-AC39-49BE-99BE-4FC0F2346BD4}" destId="{7A3D0909-B71C-4AA5-942E-3F4A39C8850B}" srcOrd="11" destOrd="0" presId="urn:microsoft.com/office/officeart/2005/8/layout/cycle8"/>
    <dgm:cxn modelId="{609F6E25-E4B2-4398-947E-D556A6C4530F}" type="presParOf" srcId="{4FFBDB72-AC39-49BE-99BE-4FC0F2346BD4}" destId="{A3C2584E-626C-40E1-BECC-DFE11D43984D}" srcOrd="12" destOrd="0" presId="urn:microsoft.com/office/officeart/2005/8/layout/cycle8"/>
    <dgm:cxn modelId="{6DB697FD-A80B-4F1F-808E-ED93FA77FE4C}" type="presParOf" srcId="{4FFBDB72-AC39-49BE-99BE-4FC0F2346BD4}" destId="{039203D8-114E-46D9-AA7F-627305F8E11D}" srcOrd="13" destOrd="0" presId="urn:microsoft.com/office/officeart/2005/8/layout/cycle8"/>
    <dgm:cxn modelId="{FEAC6EAA-E1F7-429A-91C3-8C16045C23F6}" type="presParOf" srcId="{4FFBDB72-AC39-49BE-99BE-4FC0F2346BD4}" destId="{F4878C66-BD3F-48A9-B239-2180601E5EB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7E069-7297-4355-911E-D43F6856B6E4}">
      <dsp:nvSpPr>
        <dsp:cNvPr id="0" name=""/>
        <dsp:cNvSpPr/>
      </dsp:nvSpPr>
      <dsp:spPr>
        <a:xfrm>
          <a:off x="1145876" y="322275"/>
          <a:ext cx="4164787" cy="4164787"/>
        </a:xfrm>
        <a:prstGeom prst="pie">
          <a:avLst>
            <a:gd name="adj1" fmla="val 162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מרחביות</a:t>
          </a:r>
        </a:p>
      </dsp:txBody>
      <dsp:txXfrm>
        <a:off x="3340818" y="1204813"/>
        <a:ext cx="1487424" cy="1239520"/>
      </dsp:txXfrm>
    </dsp:sp>
    <dsp:sp modelId="{79B1EA5E-4015-45C6-9C7A-32842B05913C}">
      <dsp:nvSpPr>
        <dsp:cNvPr id="0" name=""/>
        <dsp:cNvSpPr/>
      </dsp:nvSpPr>
      <dsp:spPr>
        <a:xfrm>
          <a:off x="1060101" y="471017"/>
          <a:ext cx="4164787" cy="4164787"/>
        </a:xfrm>
        <a:prstGeom prst="pie">
          <a:avLst>
            <a:gd name="adj1" fmla="val 1800000"/>
            <a:gd name="adj2" fmla="val 90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הוראות תכנית</a:t>
          </a:r>
        </a:p>
      </dsp:txBody>
      <dsp:txXfrm>
        <a:off x="2051717" y="3173171"/>
        <a:ext cx="2231136" cy="1090777"/>
      </dsp:txXfrm>
    </dsp:sp>
    <dsp:sp modelId="{2C1DF2E6-5CBE-4195-B3C6-3208B0CB7759}">
      <dsp:nvSpPr>
        <dsp:cNvPr id="0" name=""/>
        <dsp:cNvSpPr/>
      </dsp:nvSpPr>
      <dsp:spPr>
        <a:xfrm>
          <a:off x="974327" y="322275"/>
          <a:ext cx="4164787" cy="4164787"/>
        </a:xfrm>
        <a:prstGeom prst="pie">
          <a:avLst>
            <a:gd name="adj1" fmla="val 90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כמותיות</a:t>
          </a:r>
        </a:p>
      </dsp:txBody>
      <dsp:txXfrm>
        <a:off x="1456748" y="1204813"/>
        <a:ext cx="1487424" cy="1239520"/>
      </dsp:txXfrm>
    </dsp:sp>
    <dsp:sp modelId="{A3C2584E-626C-40E1-BECC-DFE11D43984D}">
      <dsp:nvSpPr>
        <dsp:cNvPr id="0" name=""/>
        <dsp:cNvSpPr/>
      </dsp:nvSpPr>
      <dsp:spPr>
        <a:xfrm>
          <a:off x="888400" y="64455"/>
          <a:ext cx="4680427" cy="468042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203D8-114E-46D9-AA7F-627305F8E11D}">
      <dsp:nvSpPr>
        <dsp:cNvPr id="0" name=""/>
        <dsp:cNvSpPr/>
      </dsp:nvSpPr>
      <dsp:spPr>
        <a:xfrm>
          <a:off x="802281" y="212934"/>
          <a:ext cx="4680427" cy="468042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78C66-BD3F-48A9-B239-2180601E5EB1}">
      <dsp:nvSpPr>
        <dsp:cNvPr id="0" name=""/>
        <dsp:cNvSpPr/>
      </dsp:nvSpPr>
      <dsp:spPr>
        <a:xfrm>
          <a:off x="716163" y="64455"/>
          <a:ext cx="4680427" cy="468042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7E069-7297-4355-911E-D43F6856B6E4}">
      <dsp:nvSpPr>
        <dsp:cNvPr id="0" name=""/>
        <dsp:cNvSpPr/>
      </dsp:nvSpPr>
      <dsp:spPr>
        <a:xfrm>
          <a:off x="1145876" y="322275"/>
          <a:ext cx="4164787" cy="4164787"/>
        </a:xfrm>
        <a:prstGeom prst="pie">
          <a:avLst>
            <a:gd name="adj1" fmla="val 162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100000"/>
            </a:lnSpc>
            <a:spcBef>
              <a:spcPct val="0"/>
            </a:spcBef>
            <a:spcAft>
              <a:spcPts val="0"/>
            </a:spcAft>
            <a:buNone/>
          </a:pPr>
          <a:r>
            <a:rPr lang="he-IL"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קווי בנין</a:t>
          </a:r>
        </a:p>
        <a:p>
          <a:pPr marL="0" lvl="0" indent="0" algn="ctr" defTabSz="1066800" rtl="1">
            <a:lnSpc>
              <a:spcPct val="100000"/>
            </a:lnSpc>
            <a:spcBef>
              <a:spcPct val="0"/>
            </a:spcBef>
            <a:spcAft>
              <a:spcPts val="0"/>
            </a:spcAft>
            <a:buNone/>
          </a:pPr>
          <a:r>
            <a:rPr lang="he-IL"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גובה</a:t>
          </a:r>
        </a:p>
        <a:p>
          <a:pPr marL="0" lvl="0" indent="0" algn="ctr" defTabSz="1066800" rtl="1">
            <a:lnSpc>
              <a:spcPct val="100000"/>
            </a:lnSpc>
            <a:spcBef>
              <a:spcPct val="0"/>
            </a:spcBef>
            <a:spcAft>
              <a:spcPts val="0"/>
            </a:spcAft>
            <a:buNone/>
          </a:pPr>
          <a:r>
            <a:rPr lang="he-IL"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בינוי</a:t>
          </a:r>
        </a:p>
      </dsp:txBody>
      <dsp:txXfrm>
        <a:off x="3340818" y="1204813"/>
        <a:ext cx="1487424" cy="1239520"/>
      </dsp:txXfrm>
    </dsp:sp>
    <dsp:sp modelId="{79B1EA5E-4015-45C6-9C7A-32842B05913C}">
      <dsp:nvSpPr>
        <dsp:cNvPr id="0" name=""/>
        <dsp:cNvSpPr/>
      </dsp:nvSpPr>
      <dsp:spPr>
        <a:xfrm>
          <a:off x="1060101" y="471017"/>
          <a:ext cx="4164787" cy="4164787"/>
        </a:xfrm>
        <a:prstGeom prst="pie">
          <a:avLst>
            <a:gd name="adj1" fmla="val 1800000"/>
            <a:gd name="adj2" fmla="val 90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הוראות תהליכיות, אישורים וכד..</a:t>
          </a:r>
        </a:p>
      </dsp:txBody>
      <dsp:txXfrm>
        <a:off x="2051717" y="3173171"/>
        <a:ext cx="2231136" cy="1090777"/>
      </dsp:txXfrm>
    </dsp:sp>
    <dsp:sp modelId="{2C1DF2E6-5CBE-4195-B3C6-3208B0CB7759}">
      <dsp:nvSpPr>
        <dsp:cNvPr id="0" name=""/>
        <dsp:cNvSpPr/>
      </dsp:nvSpPr>
      <dsp:spPr>
        <a:xfrm>
          <a:off x="974327" y="322275"/>
          <a:ext cx="4164787" cy="4164787"/>
        </a:xfrm>
        <a:prstGeom prst="pie">
          <a:avLst>
            <a:gd name="adj1" fmla="val 90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שטח בניה</a:t>
          </a:r>
        </a:p>
        <a:p>
          <a:pPr marL="0" lvl="0" indent="0" algn="ctr" defTabSz="1066800" rtl="1">
            <a:lnSpc>
              <a:spcPct val="90000"/>
            </a:lnSpc>
            <a:spcBef>
              <a:spcPct val="0"/>
            </a:spcBef>
            <a:spcAft>
              <a:spcPct val="35000"/>
            </a:spcAft>
            <a:buNone/>
          </a:pPr>
          <a:r>
            <a:rPr lang="he-IL"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מס' יח"ד</a:t>
          </a:r>
        </a:p>
      </dsp:txBody>
      <dsp:txXfrm>
        <a:off x="1456748" y="1204813"/>
        <a:ext cx="1487424" cy="1239520"/>
      </dsp:txXfrm>
    </dsp:sp>
    <dsp:sp modelId="{A3C2584E-626C-40E1-BECC-DFE11D43984D}">
      <dsp:nvSpPr>
        <dsp:cNvPr id="0" name=""/>
        <dsp:cNvSpPr/>
      </dsp:nvSpPr>
      <dsp:spPr>
        <a:xfrm>
          <a:off x="888400" y="64455"/>
          <a:ext cx="4680427" cy="468042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203D8-114E-46D9-AA7F-627305F8E11D}">
      <dsp:nvSpPr>
        <dsp:cNvPr id="0" name=""/>
        <dsp:cNvSpPr/>
      </dsp:nvSpPr>
      <dsp:spPr>
        <a:xfrm>
          <a:off x="802281" y="212934"/>
          <a:ext cx="4680427" cy="468042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78C66-BD3F-48A9-B239-2180601E5EB1}">
      <dsp:nvSpPr>
        <dsp:cNvPr id="0" name=""/>
        <dsp:cNvSpPr/>
      </dsp:nvSpPr>
      <dsp:spPr>
        <a:xfrm>
          <a:off x="716163" y="64455"/>
          <a:ext cx="4680427" cy="468042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p:cNvSpPr>
            <a:spLocks noGrp="1"/>
          </p:cNvSpPr>
          <p:nvPr>
            <p:ph type="dt" sz="quarter" idx="1"/>
          </p:nvPr>
        </p:nvSpPr>
        <p:spPr>
          <a:xfrm>
            <a:off x="1588" y="0"/>
            <a:ext cx="2946400" cy="496888"/>
          </a:xfrm>
          <a:prstGeom prst="rect">
            <a:avLst/>
          </a:prstGeom>
        </p:spPr>
        <p:txBody>
          <a:bodyPr vert="horz" lIns="91440" tIns="45720" rIns="91440" bIns="45720" rtlCol="1"/>
          <a:lstStyle>
            <a:lvl1pPr algn="l">
              <a:defRPr sz="1200"/>
            </a:lvl1pPr>
          </a:lstStyle>
          <a:p>
            <a:pPr>
              <a:defRPr/>
            </a:pPr>
            <a:fld id="{3BB58C1F-D09D-4735-A29C-2EB3A9795A3D}" type="datetimeFigureOut">
              <a:rPr lang="he-IL"/>
              <a:pPr>
                <a:defRPr/>
              </a:pPr>
              <a:t>י"ח/אלול/תש"ף</a:t>
            </a:fld>
            <a:endParaRPr lang="he-IL"/>
          </a:p>
        </p:txBody>
      </p:sp>
      <p:sp>
        <p:nvSpPr>
          <p:cNvPr id="4" name="Footer Placeholder 3"/>
          <p:cNvSpPr>
            <a:spLocks noGrp="1"/>
          </p:cNvSpPr>
          <p:nvPr>
            <p:ph type="ftr" sz="quarter" idx="2"/>
          </p:nvPr>
        </p:nvSpPr>
        <p:spPr>
          <a:xfrm>
            <a:off x="3851275" y="9428163"/>
            <a:ext cx="2946400" cy="496887"/>
          </a:xfrm>
          <a:prstGeom prst="rect">
            <a:avLst/>
          </a:prstGeom>
        </p:spPr>
        <p:txBody>
          <a:bodyPr vert="horz" lIns="91440" tIns="45720" rIns="91440" bIns="45720" rtlCol="1" anchor="b"/>
          <a:lstStyle>
            <a:lvl1pPr algn="r">
              <a:defRPr sz="1200"/>
            </a:lvl1pPr>
          </a:lstStyle>
          <a:p>
            <a:pPr>
              <a:defRPr/>
            </a:pPr>
            <a:endParaRPr lang="he-IL"/>
          </a:p>
        </p:txBody>
      </p:sp>
      <p:sp>
        <p:nvSpPr>
          <p:cNvPr id="5" name="Slide Number Placeholder 4"/>
          <p:cNvSpPr>
            <a:spLocks noGrp="1"/>
          </p:cNvSpPr>
          <p:nvPr>
            <p:ph type="sldNum" sz="quarter" idx="3"/>
          </p:nvPr>
        </p:nvSpPr>
        <p:spPr>
          <a:xfrm>
            <a:off x="1588"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5468AF6F-FE0E-48CE-A6A0-B3759371056F}" type="slidenum">
              <a:rPr lang="he-IL" altLang="he-IL"/>
              <a:pPr/>
              <a:t>‹#›</a:t>
            </a:fld>
            <a:endParaRPr lang="he-IL" altLang="he-IL"/>
          </a:p>
        </p:txBody>
      </p:sp>
    </p:spTree>
    <p:extLst>
      <p:ext uri="{BB962C8B-B14F-4D97-AF65-F5344CB8AC3E}">
        <p14:creationId xmlns:p14="http://schemas.microsoft.com/office/powerpoint/2010/main" val="19216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0D80E247-B9C9-4C74-A03D-6411855B15AA}" type="datetimeFigureOut">
              <a:rPr lang="he-IL"/>
              <a:pPr>
                <a:defRPr/>
              </a:pPr>
              <a:t>י"ח/אלול/תש"ף</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9428163"/>
            <a:ext cx="2946400" cy="496887"/>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atin typeface="Calibri" panose="020F0502020204030204" pitchFamily="34" charset="0"/>
              </a:defRPr>
            </a:lvl1pPr>
          </a:lstStyle>
          <a:p>
            <a:fld id="{E3EE8481-E001-4B6A-B39C-D94DE69CD0DD}" type="slidenum">
              <a:rPr lang="he-IL" altLang="he-IL"/>
              <a:pPr/>
              <a:t>‹#›</a:t>
            </a:fld>
            <a:endParaRPr lang="he-IL" altLang="he-IL"/>
          </a:p>
        </p:txBody>
      </p:sp>
    </p:spTree>
    <p:extLst>
      <p:ext uri="{BB962C8B-B14F-4D97-AF65-F5344CB8AC3E}">
        <p14:creationId xmlns:p14="http://schemas.microsoft.com/office/powerpoint/2010/main" val="136256300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6. האפשרות שניתנה בידי וועדת תכנון המורכבת מנבחרי ציבור (פוליטיקאים) לאפשר תוספות של אחוזי בניה ויחידות דיור נותנת בידם כלי כלכלי ותמריץ שעלול להיות בשימוש לא מידתי ולא אובייקטיבי ואף להיות מנוצל לשיקולים לא עניניים ולא תכנוניים, שלא לומר פתח לטובות הנאה.</a:t>
            </a:r>
            <a:endParaRPr lang="en-US" altLang="he-IL"/>
          </a:p>
          <a:p>
            <a:pPr eaLnBrk="1" hangingPunct="1">
              <a:spcBef>
                <a:spcPct val="0"/>
              </a:spcBef>
            </a:pPr>
            <a:r>
              <a:rPr lang="en-US" altLang="he-IL"/>
              <a:t> </a:t>
            </a:r>
          </a:p>
          <a:p>
            <a:pPr eaLnBrk="1" hangingPunct="1">
              <a:spcBef>
                <a:spcPct val="0"/>
              </a:spcBef>
            </a:pPr>
            <a:r>
              <a:rPr lang="he-IL" altLang="he-IL"/>
              <a:t>7. בקשה להקלה/שימוש חורג במסגרת הליך רישוי צורכות משאבים ועלויות ציבוריות באופן שאינו עומד ביחס לתועלת המופקת לפרט. הן יוצרות עומס על המוסדות הציבוריים, עובדי הרשות הועדה המקומית, ועדות הערר ובתי המשפט.</a:t>
            </a:r>
            <a:endParaRPr lang="en-US" altLang="he-IL"/>
          </a:p>
          <a:p>
            <a:pPr eaLnBrk="1" hangingPunct="1">
              <a:spcBef>
                <a:spcPct val="0"/>
              </a:spcBef>
            </a:pPr>
            <a:r>
              <a:rPr lang="en-US" altLang="he-IL"/>
              <a:t> </a:t>
            </a:r>
          </a:p>
          <a:p>
            <a:pPr eaLnBrk="1" hangingPunct="1">
              <a:spcBef>
                <a:spcPct val="0"/>
              </a:spcBef>
            </a:pPr>
            <a:r>
              <a:rPr lang="he-IL" altLang="he-IL"/>
              <a:t>8. הקלות רבות מקורן בחריגות בניה על מנת להוציא היתר בדיעבד (לגליזציה) לבניה שבוצעה לא כדין, שלא על פי הוראות החוק ומהווה עבירה פלילית. מצב זה יוצר בפועל עידוד לבניה לא חוקית.</a:t>
            </a:r>
            <a:endParaRPr lang="en-US" altLang="he-IL"/>
          </a:p>
          <a:p>
            <a:pPr eaLnBrk="1" hangingPunct="1">
              <a:spcBef>
                <a:spcPct val="0"/>
              </a:spcBef>
            </a:pPr>
            <a:r>
              <a:rPr lang="he-IL" altLang="he-IL"/>
              <a:t> </a:t>
            </a:r>
            <a:endParaRPr lang="en-US" altLang="he-IL"/>
          </a:p>
          <a:p>
            <a:pPr eaLnBrk="1" hangingPunct="1">
              <a:spcBef>
                <a:spcPct val="0"/>
              </a:spcBef>
            </a:pPr>
            <a:r>
              <a:rPr lang="he-IL" altLang="he-IL"/>
              <a:t>9. הועדות המקומיות מגלות "יצירתיות" בניסוח ואישור הקלות באופן המשנה את אופי הסביבה ונמצא בתחום האפור של התקנות. לדוגמא: הקלות רבות מאפשרות שינוי הוראות בינוי או עיצוב כגון ניוד שטחים, שינוי סוגי גגות, ועוד, דבר המהווה סטייה ניכרת לפי תקנה 10 בתקנות סטייה ניכרת "בניה שלא בהתאם לדרישות בינוי או עיצוב המפורטות בתכנית, שנועדו לקבוע את אופיה של הבניה בתחום התכנית או לשמור על אופי וחזות הסביבה";</a:t>
            </a:r>
            <a:endParaRPr lang="en-US" altLang="he-IL"/>
          </a:p>
          <a:p>
            <a:pPr eaLnBrk="1" hangingPunct="1">
              <a:spcBef>
                <a:spcPct val="0"/>
              </a:spcBef>
            </a:pPr>
            <a:r>
              <a:rPr lang="he-IL" altLang="he-IL"/>
              <a:t> </a:t>
            </a:r>
            <a:endParaRPr lang="en-US" altLang="he-IL"/>
          </a:p>
          <a:p>
            <a:pPr eaLnBrk="1" hangingPunct="1">
              <a:spcBef>
                <a:spcPct val="0"/>
              </a:spcBef>
            </a:pPr>
            <a:r>
              <a:rPr lang="he-IL" altLang="he-IL"/>
              <a:t>10. בעוד שתכנון הינו נושא בעל השלכות ציבוריות נרחבות ומן הראוי שיהיה נתון לשיקול דעת של קובעי המדיניות הנבחרים. הרי שהליך הוצאת ההיתרים ראו שיהיה הליך טכני המבוסס על תכניות מאושרות, יבטא ויהווה את ההוצאה לפועל של המדיניות התכנונית ולא נכון שיהיה נתון לשיקול דעת אחר אלא שיקול מקצועי בלבד. יש לשאוף ולהגביל ככל הניתן את אי הודאות התכנונית בעת יישום התכנית באמצעות היתרים שראוי וצריך שיינתנו לאורן של תכניות מאושרות, תקנות ותקנים.</a:t>
            </a:r>
            <a:endParaRPr lang="en-US" altLang="he-IL"/>
          </a:p>
          <a:p>
            <a:pPr eaLnBrk="1" hangingPunct="1">
              <a:spcBef>
                <a:spcPct val="0"/>
              </a:spcBef>
            </a:pPr>
            <a:endParaRPr lang="he-IL" altLang="he-IL"/>
          </a:p>
        </p:txBody>
      </p:sp>
      <p:sp>
        <p:nvSpPr>
          <p:cNvPr id="7066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E06875-3442-422E-AE7C-21D7C776BAEC}" type="slidenum">
              <a:rPr lang="he-IL" altLang="he-IL">
                <a:solidFill>
                  <a:srgbClr val="000000"/>
                </a:solidFill>
                <a:latin typeface="Calibri" panose="020F0502020204030204" pitchFamily="34" charset="0"/>
              </a:rPr>
              <a:pPr/>
              <a:t>2</a:t>
            </a:fld>
            <a:endParaRPr lang="he-IL" altLang="he-IL">
              <a:solidFill>
                <a:srgbClr val="000000"/>
              </a:solidFill>
              <a:latin typeface="Calibri" panose="020F0502020204030204" pitchFamily="34" charset="0"/>
            </a:endParaRPr>
          </a:p>
        </p:txBody>
      </p:sp>
    </p:spTree>
    <p:extLst>
      <p:ext uri="{BB962C8B-B14F-4D97-AF65-F5344CB8AC3E}">
        <p14:creationId xmlns:p14="http://schemas.microsoft.com/office/powerpoint/2010/main" val="392356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a:lstStyle/>
          <a:p>
            <a:pPr marL="218705" indent="-218705" eaLnBrk="1" fontAlgn="auto" hangingPunct="1">
              <a:spcBef>
                <a:spcPts val="0"/>
              </a:spcBef>
              <a:spcAft>
                <a:spcPts val="0"/>
              </a:spcAft>
              <a:buFont typeface="+mj-lt"/>
              <a:buAutoNum type="arabicPeriod"/>
              <a:defRPr/>
            </a:pPr>
            <a:r>
              <a:rPr lang="he-IL" altLang="he-IL" b="1" u="sng" dirty="0">
                <a:latin typeface="David" panose="020E0502060401010101" pitchFamily="34" charset="-79"/>
              </a:rPr>
              <a:t>פקודת בנין ערים 1921</a:t>
            </a:r>
            <a:r>
              <a:rPr lang="he-IL" altLang="he-IL" u="sng" dirty="0">
                <a:latin typeface="David" panose="020E0502060401010101" pitchFamily="34" charset="-79"/>
              </a:rPr>
              <a:t> </a:t>
            </a:r>
            <a:r>
              <a:rPr lang="he-IL" altLang="he-IL" dirty="0">
                <a:latin typeface="David" panose="020E0502060401010101" pitchFamily="34" charset="-79"/>
              </a:rPr>
              <a:t>- הפקודה הראשונה תחת שלטון המנדט. פקודה קצרה. אין </a:t>
            </a:r>
            <a:r>
              <a:rPr lang="he-IL" altLang="he-IL" dirty="0" err="1">
                <a:latin typeface="David" panose="020E0502060401010101" pitchFamily="34" charset="-79"/>
              </a:rPr>
              <a:t>איזכור</a:t>
            </a:r>
            <a:r>
              <a:rPr lang="he-IL" altLang="he-IL" dirty="0">
                <a:latin typeface="David" panose="020E0502060401010101" pitchFamily="34" charset="-79"/>
              </a:rPr>
              <a:t> להקלות ושימושים חורגים.</a:t>
            </a:r>
            <a:br>
              <a:rPr lang="en-US" altLang="he-IL" dirty="0">
                <a:latin typeface="David" panose="020E0502060401010101" pitchFamily="34" charset="-79"/>
              </a:rPr>
            </a:br>
            <a:endParaRPr lang="he-IL" altLang="he-IL" dirty="0">
              <a:latin typeface="David" panose="020E0502060401010101" pitchFamily="34" charset="-79"/>
            </a:endParaRPr>
          </a:p>
          <a:p>
            <a:pPr marL="218705" indent="-218705" eaLnBrk="1" fontAlgn="auto" hangingPunct="1">
              <a:spcBef>
                <a:spcPts val="0"/>
              </a:spcBef>
              <a:spcAft>
                <a:spcPts val="0"/>
              </a:spcAft>
              <a:buFont typeface="+mj-lt"/>
              <a:buAutoNum type="arabicPeriod"/>
              <a:defRPr/>
            </a:pPr>
            <a:r>
              <a:rPr lang="he-IL" altLang="he-IL" b="1" u="sng" dirty="0"/>
              <a:t>תקנות בנין ערים (בנייני ארעי) מרץ 1930</a:t>
            </a:r>
            <a:r>
              <a:rPr lang="he-IL" altLang="he-IL" dirty="0"/>
              <a:t> .בניין ארעי הוא בניין המוקם לתקופה מוגבלת לשימושים </a:t>
            </a:r>
            <a:r>
              <a:rPr lang="he-IL" altLang="he-IL" dirty="0" err="1"/>
              <a:t>מסויימים</a:t>
            </a:r>
            <a:r>
              <a:rPr lang="he-IL" altLang="he-IL" dirty="0"/>
              <a:t> ומוגבלים </a:t>
            </a:r>
            <a:r>
              <a:rPr lang="he-IL" altLang="he-IL" b="1" dirty="0"/>
              <a:t>כאשר השימוש אינו חורג מהמותר באותו אזור.</a:t>
            </a:r>
            <a:endParaRPr lang="en-US" altLang="he-IL" dirty="0"/>
          </a:p>
          <a:p>
            <a:pPr marL="218705" indent="-218705" eaLnBrk="1" fontAlgn="auto" hangingPunct="1">
              <a:spcBef>
                <a:spcPts val="0"/>
              </a:spcBef>
              <a:spcAft>
                <a:spcPts val="0"/>
              </a:spcAft>
              <a:buFont typeface="+mj-lt"/>
              <a:buAutoNum type="arabicPeriod"/>
              <a:defRPr/>
            </a:pPr>
            <a:endParaRPr lang="en-US" altLang="he-IL" dirty="0"/>
          </a:p>
          <a:p>
            <a:pPr marL="218705" indent="-218705" eaLnBrk="1" fontAlgn="auto" hangingPunct="1">
              <a:spcBef>
                <a:spcPts val="0"/>
              </a:spcBef>
              <a:spcAft>
                <a:spcPts val="0"/>
              </a:spcAft>
              <a:buFont typeface="+mj-lt"/>
              <a:buAutoNum type="arabicPeriod"/>
              <a:defRPr/>
            </a:pPr>
            <a:r>
              <a:rPr lang="he-IL" altLang="he-IL" u="sng" dirty="0"/>
              <a:t> </a:t>
            </a:r>
            <a:r>
              <a:rPr lang="he-IL" altLang="he-IL" b="1" u="sng" dirty="0"/>
              <a:t>פקודת בנין ערים 1936 (מנדטורית)</a:t>
            </a:r>
            <a:r>
              <a:rPr lang="he-IL" altLang="he-IL" u="sng" dirty="0"/>
              <a:t> </a:t>
            </a:r>
            <a:r>
              <a:rPr lang="he-IL" altLang="he-IL" dirty="0"/>
              <a:t>- הפקודה החלה את מרבית מנגנוני התכנון והבניה אשר מופיעים בחוק התכנון והבנייה </a:t>
            </a:r>
            <a:r>
              <a:rPr lang="he-IL" altLang="he-IL" dirty="0" err="1"/>
              <a:t>התשכ"ה</a:t>
            </a:r>
            <a:r>
              <a:rPr lang="he-IL" altLang="he-IL" dirty="0"/>
              <a:t> 1965. </a:t>
            </a:r>
            <a:r>
              <a:rPr lang="he-IL" altLang="he-IL" b="1" dirty="0"/>
              <a:t>מנגנון הקלה ושימוש חורג לא מופיעים בפקודה זו.</a:t>
            </a:r>
            <a:br>
              <a:rPr lang="en-US" altLang="he-IL" dirty="0"/>
            </a:br>
            <a:r>
              <a:rPr lang="he-IL" altLang="he-IL" dirty="0" err="1"/>
              <a:t>סטיה</a:t>
            </a:r>
            <a:r>
              <a:rPr lang="he-IL" altLang="he-IL" dirty="0"/>
              <a:t> ניכרת מוזכרת כחלק מפרק עבירות </a:t>
            </a:r>
            <a:r>
              <a:rPr lang="he-IL" altLang="he-IL" dirty="0" err="1"/>
              <a:t>ועונשין</a:t>
            </a:r>
            <a:r>
              <a:rPr lang="he-IL" altLang="he-IL" dirty="0"/>
              <a:t> בסעיף 36 ח. </a:t>
            </a:r>
          </a:p>
          <a:p>
            <a:pPr marL="218705" indent="-218705" eaLnBrk="1" fontAlgn="auto" hangingPunct="1">
              <a:spcBef>
                <a:spcPts val="0"/>
              </a:spcBef>
              <a:spcAft>
                <a:spcPts val="0"/>
              </a:spcAft>
              <a:buFont typeface="+mj-lt"/>
              <a:buAutoNum type="arabicPeriod"/>
              <a:defRPr/>
            </a:pPr>
            <a:endParaRPr lang="he-IL" altLang="he-IL" b="1" u="sng" dirty="0"/>
          </a:p>
          <a:p>
            <a:pPr marL="218705" indent="-218705" eaLnBrk="1" fontAlgn="auto" hangingPunct="1">
              <a:spcBef>
                <a:spcPts val="0"/>
              </a:spcBef>
              <a:spcAft>
                <a:spcPts val="0"/>
              </a:spcAft>
              <a:buFont typeface="+mj-lt"/>
              <a:buAutoNum type="arabicPeriod"/>
              <a:defRPr/>
            </a:pPr>
            <a:r>
              <a:rPr lang="he-IL" altLang="he-IL" b="1" u="sng" dirty="0"/>
              <a:t>חוק התכנון והבנייה תשכ"ה 1965</a:t>
            </a:r>
            <a:r>
              <a:rPr lang="he-IL" altLang="he-IL" dirty="0"/>
              <a:t> - החוק ביטל את הפקודה פרט לסעיפים שעסקו במס ההשבחה. החוק החיל לראשונה את החוק על בנייה של המדינה. (עד סוף שנות הששים הקימו כ-600 ישובים חקלאיים ומספר רב של ערים שלא על פי תכנון סטטוטורי). </a:t>
            </a:r>
            <a:br>
              <a:rPr lang="en-US" altLang="he-IL" dirty="0"/>
            </a:br>
            <a:br>
              <a:rPr lang="en-US" altLang="he-IL" dirty="0"/>
            </a:br>
            <a:r>
              <a:rPr lang="he-IL" altLang="he-IL" dirty="0"/>
              <a:t>החוק החדש הגדיר לראשונה את המונחים הבאים:</a:t>
            </a:r>
            <a:endParaRPr lang="en-US" altLang="he-IL" dirty="0"/>
          </a:p>
          <a:p>
            <a:pPr eaLnBrk="1" fontAlgn="auto" hangingPunct="1">
              <a:spcBef>
                <a:spcPts val="0"/>
              </a:spcBef>
              <a:spcAft>
                <a:spcPts val="0"/>
              </a:spcAft>
              <a:defRPr/>
            </a:pPr>
            <a:br>
              <a:rPr lang="en-US" altLang="he-IL" dirty="0">
                <a:latin typeface="David" panose="020E0502060401010101" pitchFamily="34" charset="-79"/>
              </a:rPr>
            </a:br>
            <a:r>
              <a:rPr lang="he-IL" altLang="he-IL" b="1" dirty="0">
                <a:latin typeface="David" panose="020E0502060401010101" pitchFamily="34" charset="-79"/>
              </a:rPr>
              <a:t>"הקלה – הרשאה לבצע עבודה שהיא טעונה היתר לפי סעיף 145 </a:t>
            </a:r>
            <a:r>
              <a:rPr lang="he-IL" altLang="he-IL" b="1" dirty="0" err="1">
                <a:latin typeface="David" panose="020E0502060401010101" pitchFamily="34" charset="-79"/>
              </a:rPr>
              <a:t>בסטיה</a:t>
            </a:r>
            <a:r>
              <a:rPr lang="he-IL" altLang="he-IL" b="1" dirty="0">
                <a:latin typeface="David" panose="020E0502060401010101" pitchFamily="34" charset="-79"/>
              </a:rPr>
              <a:t> מהוראות תכנית או תקנה אחרת החלות במקום הנדון ושאין בה משום שימוש חורג"</a:t>
            </a:r>
          </a:p>
          <a:p>
            <a:pPr eaLnBrk="1" fontAlgn="auto" hangingPunct="1">
              <a:spcBef>
                <a:spcPts val="0"/>
              </a:spcBef>
              <a:spcAft>
                <a:spcPts val="0"/>
              </a:spcAft>
              <a:defRPr/>
            </a:pPr>
            <a:endParaRPr lang="he-IL" altLang="he-IL" b="1" dirty="0">
              <a:latin typeface="David" panose="020E0502060401010101" pitchFamily="34" charset="-79"/>
            </a:endParaRPr>
          </a:p>
          <a:p>
            <a:pPr eaLnBrk="1" fontAlgn="auto" hangingPunct="1">
              <a:spcBef>
                <a:spcPts val="0"/>
              </a:spcBef>
              <a:spcAft>
                <a:spcPts val="0"/>
              </a:spcAft>
              <a:defRPr/>
            </a:pPr>
            <a:r>
              <a:rPr lang="he-IL" altLang="he-IL" b="1" dirty="0"/>
              <a:t>"שימוש חורג, בקרקע או </a:t>
            </a:r>
            <a:r>
              <a:rPr lang="he-IL" altLang="he-IL" b="1" dirty="0" err="1"/>
              <a:t>בבנין</a:t>
            </a:r>
            <a:r>
              <a:rPr lang="he-IL" altLang="he-IL" b="1" dirty="0"/>
              <a:t> –  השימוש בהם למטרה שלא הותר להשתמש בהם, הן במיוחד והן </a:t>
            </a:r>
            <a:r>
              <a:rPr lang="he-IL" altLang="he-IL" b="1" dirty="0" err="1"/>
              <a:t>מהיותם</a:t>
            </a:r>
            <a:r>
              <a:rPr lang="he-IL" altLang="he-IL" b="1" dirty="0"/>
              <a:t> באזור או בשטח מיוחד, לפי כל תכנית או תקנה אחרת שלפי חוק זה החלות על הקרקע או </a:t>
            </a:r>
            <a:r>
              <a:rPr lang="he-IL" altLang="he-IL" b="1" dirty="0" err="1"/>
              <a:t>הבנין</a:t>
            </a:r>
            <a:r>
              <a:rPr lang="he-IL" altLang="he-IL" b="1" dirty="0"/>
              <a:t> או לפי היתר על-פי כל חוק הדן בתכנון ובניה"</a:t>
            </a:r>
            <a:endParaRPr lang="en-US" altLang="he-IL" b="1" dirty="0"/>
          </a:p>
          <a:p>
            <a:pPr eaLnBrk="1" fontAlgn="auto" hangingPunct="1">
              <a:spcBef>
                <a:spcPts val="0"/>
              </a:spcBef>
              <a:spcAft>
                <a:spcPts val="0"/>
              </a:spcAft>
              <a:defRPr/>
            </a:pPr>
            <a:endParaRPr lang="he-IL" altLang="he-IL" dirty="0">
              <a:latin typeface="David" panose="020E0502060401010101" pitchFamily="34" charset="-79"/>
            </a:endParaRPr>
          </a:p>
          <a:p>
            <a:pPr marL="164029" indent="-164029" eaLnBrk="1" fontAlgn="auto" hangingPunct="1">
              <a:spcBef>
                <a:spcPts val="0"/>
              </a:spcBef>
              <a:spcAft>
                <a:spcPts val="0"/>
              </a:spcAft>
              <a:buFont typeface="Arial" panose="020B0604020202020204" pitchFamily="34" charset="0"/>
              <a:buChar char="•"/>
              <a:defRPr/>
            </a:pPr>
            <a:r>
              <a:rPr lang="he-IL" altLang="he-IL" dirty="0">
                <a:latin typeface="David" panose="020E0502060401010101" pitchFamily="34" charset="-79"/>
              </a:rPr>
              <a:t>פרק ה: רישוי סעיפים 145-151 </a:t>
            </a:r>
            <a:r>
              <a:rPr lang="he-IL" altLang="he-IL" sz="1000" dirty="0">
                <a:latin typeface="David" panose="020E0502060401010101" pitchFamily="34" charset="-79"/>
              </a:rPr>
              <a:t>(עמוד אחד</a:t>
            </a:r>
            <a:r>
              <a:rPr lang="en-US" altLang="he-IL" sz="1000" dirty="0">
                <a:latin typeface="David" panose="020E0502060401010101" pitchFamily="34" charset="-79"/>
              </a:rPr>
              <a:t>(</a:t>
            </a:r>
            <a:r>
              <a:rPr lang="he-IL" altLang="he-IL" sz="1000" dirty="0">
                <a:latin typeface="David" panose="020E0502060401010101" pitchFamily="34" charset="-79"/>
              </a:rPr>
              <a:t>: </a:t>
            </a:r>
            <a:r>
              <a:rPr lang="he-IL" altLang="he-IL" dirty="0">
                <a:latin typeface="David" panose="020E0502060401010101" pitchFamily="34" charset="-79"/>
              </a:rPr>
              <a:t>החוק אימץ את ההלכה מפקודת הערים בכך שקבע כי היתר יינתן </a:t>
            </a:r>
            <a:r>
              <a:rPr lang="he-IL" altLang="he-IL" b="1" dirty="0">
                <a:latin typeface="David" panose="020E0502060401010101" pitchFamily="34" charset="-79"/>
              </a:rPr>
              <a:t>רק אם העבודה או השימוש שבעדם מבוקש ההיתר מתאימים לתכנית ולתקנות אחרות החלות על הקרקע או הבניין. </a:t>
            </a:r>
            <a:br>
              <a:rPr lang="en-US" altLang="he-IL" b="1" dirty="0">
                <a:latin typeface="David" panose="020E0502060401010101" pitchFamily="34" charset="-79"/>
              </a:rPr>
            </a:br>
            <a:r>
              <a:rPr lang="he-IL" altLang="he-IL" dirty="0">
                <a:latin typeface="David" panose="020E0502060401010101" pitchFamily="34" charset="-79"/>
              </a:rPr>
              <a:t>מצד שני המחוקק </a:t>
            </a:r>
            <a:r>
              <a:rPr lang="he-IL" altLang="he-IL" dirty="0" err="1">
                <a:latin typeface="David" panose="020E0502060401010101" pitchFamily="34" charset="-79"/>
              </a:rPr>
              <a:t>איפשר</a:t>
            </a:r>
            <a:r>
              <a:rPr lang="he-IL" altLang="he-IL" dirty="0">
                <a:latin typeface="David" panose="020E0502060401010101" pitchFamily="34" charset="-79"/>
              </a:rPr>
              <a:t> גמישות תכנונית </a:t>
            </a:r>
            <a:r>
              <a:rPr lang="he-IL" altLang="he-IL" dirty="0" err="1">
                <a:latin typeface="David" panose="020E0502060401010101" pitchFamily="34" charset="-79"/>
              </a:rPr>
              <a:t>מסויימת</a:t>
            </a:r>
            <a:r>
              <a:rPr lang="he-IL" altLang="he-IL" dirty="0">
                <a:latin typeface="David" panose="020E0502060401010101" pitchFamily="34" charset="-79"/>
              </a:rPr>
              <a:t> בבניית מנגנון של הקלה ו/או שימוש חורג בתנאים </a:t>
            </a:r>
            <a:r>
              <a:rPr lang="he-IL" altLang="he-IL" dirty="0" err="1">
                <a:latin typeface="David" panose="020E0502060401010101" pitchFamily="34" charset="-79"/>
              </a:rPr>
              <a:t>מסויימים</a:t>
            </a:r>
            <a:r>
              <a:rPr lang="he-IL" altLang="he-IL" dirty="0">
                <a:latin typeface="David" panose="020E0502060401010101" pitchFamily="34" charset="-79"/>
              </a:rPr>
              <a:t> וביניהם: נקבע כי הועדה המקומית רשאית לתת הקלה ו/או שימוש חורג </a:t>
            </a:r>
            <a:r>
              <a:rPr lang="he-IL" altLang="he-IL" b="1" dirty="0">
                <a:latin typeface="David" panose="020E0502060401010101" pitchFamily="34" charset="-79"/>
              </a:rPr>
              <a:t>רק באישור הועדה המחוזית.</a:t>
            </a:r>
          </a:p>
          <a:p>
            <a:pPr eaLnBrk="1" fontAlgn="auto" hangingPunct="1">
              <a:spcBef>
                <a:spcPts val="0"/>
              </a:spcBef>
              <a:spcAft>
                <a:spcPts val="0"/>
              </a:spcAft>
              <a:defRPr/>
            </a:pPr>
            <a:r>
              <a:rPr lang="he-IL" altLang="he-IL" dirty="0">
                <a:latin typeface="David" panose="020E0502060401010101" pitchFamily="34" charset="-79"/>
              </a:rPr>
              <a:t> </a:t>
            </a:r>
          </a:p>
          <a:p>
            <a:pPr marL="164029" indent="-164029" eaLnBrk="1" fontAlgn="auto" hangingPunct="1">
              <a:spcBef>
                <a:spcPts val="0"/>
              </a:spcBef>
              <a:spcAft>
                <a:spcPts val="0"/>
              </a:spcAft>
              <a:buFont typeface="Arial" panose="020B0604020202020204" pitchFamily="34" charset="0"/>
              <a:buChar char="•"/>
              <a:defRPr/>
            </a:pPr>
            <a:r>
              <a:rPr lang="he-IL" altLang="he-IL" dirty="0">
                <a:latin typeface="David" panose="020E0502060401010101" pitchFamily="34" charset="-79"/>
              </a:rPr>
              <a:t>תקנות בדבר </a:t>
            </a:r>
            <a:r>
              <a:rPr lang="he-IL" altLang="he-IL" dirty="0" err="1">
                <a:latin typeface="David" panose="020E0502060401010101" pitchFamily="34" charset="-79"/>
              </a:rPr>
              <a:t>סטיה</a:t>
            </a:r>
            <a:r>
              <a:rPr lang="he-IL" altLang="he-IL" dirty="0">
                <a:latin typeface="David" panose="020E0502060401010101" pitchFamily="34" charset="-79"/>
              </a:rPr>
              <a:t> ניכרת מתכנית בתוקף מ 29.4.1967 ונקראו "תקנות התכנון והבנייה (סטייה ניכרת מתכנית), תשכ"ז-1967 (</a:t>
            </a:r>
            <a:r>
              <a:rPr lang="he-IL" altLang="he-IL" sz="1000" dirty="0">
                <a:latin typeface="David" panose="020E0502060401010101" pitchFamily="34" charset="-79"/>
              </a:rPr>
              <a:t>2 עמודים ו- 6 סעיפים)</a:t>
            </a:r>
            <a:r>
              <a:rPr lang="he-IL" altLang="he-IL" dirty="0">
                <a:latin typeface="David" panose="020E0502060401010101" pitchFamily="34" charset="-79"/>
              </a:rPr>
              <a:t>- התקנות לא </a:t>
            </a:r>
            <a:r>
              <a:rPr lang="he-IL" altLang="he-IL" dirty="0" err="1">
                <a:latin typeface="David" panose="020E0502060401010101" pitchFamily="34" charset="-79"/>
              </a:rPr>
              <a:t>איפשרו</a:t>
            </a:r>
            <a:r>
              <a:rPr lang="he-IL" altLang="he-IL" dirty="0">
                <a:latin typeface="David" panose="020E0502060401010101" pitchFamily="34" charset="-79"/>
              </a:rPr>
              <a:t> תוספת יחידות דיור אלא אם מדובר באזורים חקלאיים כבניין נפרד.</a:t>
            </a:r>
          </a:p>
          <a:p>
            <a:pPr marL="601439" lvl="1" indent="-164029" eaLnBrk="1" fontAlgn="auto" hangingPunct="1">
              <a:spcBef>
                <a:spcPts val="0"/>
              </a:spcBef>
              <a:spcAft>
                <a:spcPts val="0"/>
              </a:spcAft>
              <a:buFont typeface="Arial" panose="020B0604020202020204" pitchFamily="34" charset="0"/>
              <a:buChar char="•"/>
              <a:defRPr/>
            </a:pPr>
            <a:r>
              <a:rPr lang="he-IL" altLang="he-IL" dirty="0">
                <a:latin typeface="David" panose="020E0502060401010101" pitchFamily="34" charset="-79"/>
              </a:rPr>
              <a:t>התקנות </a:t>
            </a:r>
            <a:r>
              <a:rPr lang="he-IL" altLang="he-IL" dirty="0" err="1">
                <a:latin typeface="David" panose="020E0502060401010101" pitchFamily="34" charset="-79"/>
              </a:rPr>
              <a:t>איפשרו</a:t>
            </a:r>
            <a:r>
              <a:rPr lang="he-IL" altLang="he-IL" dirty="0">
                <a:latin typeface="David" panose="020E0502060401010101" pitchFamily="34" charset="-79"/>
              </a:rPr>
              <a:t> הגדלת שטח רצפה הכולל המותר לפי תכנית ב- 6% בתוספת 5% לקומה מפולשת, 2.5% לכל קומה נוספת, 5% אם מספר הקומות בבניין מחייב התקנת מעלית.</a:t>
            </a:r>
          </a:p>
          <a:p>
            <a:pPr marL="601439" lvl="1" indent="-164029" eaLnBrk="1" fontAlgn="auto" hangingPunct="1">
              <a:spcBef>
                <a:spcPts val="0"/>
              </a:spcBef>
              <a:spcAft>
                <a:spcPts val="0"/>
              </a:spcAft>
              <a:buFont typeface="Arial" panose="020B0604020202020204" pitchFamily="34" charset="0"/>
              <a:buChar char="•"/>
              <a:defRPr/>
            </a:pPr>
            <a:r>
              <a:rPr lang="he-IL" altLang="he-IL" dirty="0">
                <a:latin typeface="David" panose="020E0502060401010101" pitchFamily="34" charset="-79"/>
              </a:rPr>
              <a:t>התקנות </a:t>
            </a:r>
            <a:r>
              <a:rPr lang="he-IL" altLang="he-IL" dirty="0" err="1">
                <a:latin typeface="David" panose="020E0502060401010101" pitchFamily="34" charset="-79"/>
              </a:rPr>
              <a:t>איפשרו</a:t>
            </a:r>
            <a:r>
              <a:rPr lang="he-IL" altLang="he-IL" dirty="0">
                <a:latin typeface="David" panose="020E0502060401010101" pitchFamily="34" charset="-79"/>
              </a:rPr>
              <a:t> הקלות </a:t>
            </a:r>
            <a:r>
              <a:rPr lang="he-IL" altLang="he-IL" dirty="0" err="1">
                <a:latin typeface="David" panose="020E0502060401010101" pitchFamily="34" charset="-79"/>
              </a:rPr>
              <a:t>בקוי</a:t>
            </a:r>
            <a:r>
              <a:rPr lang="he-IL" altLang="he-IL" dirty="0">
                <a:latin typeface="David" panose="020E0502060401010101" pitchFamily="34" charset="-79"/>
              </a:rPr>
              <a:t> בניין, בתוספת קומות ואפשרו הגדלת </a:t>
            </a:r>
            <a:r>
              <a:rPr lang="he-IL" altLang="he-IL" dirty="0" err="1">
                <a:latin typeface="David" panose="020E0502060401010101" pitchFamily="34" charset="-79"/>
              </a:rPr>
              <a:t>סטיה</a:t>
            </a:r>
            <a:r>
              <a:rPr lang="he-IL" altLang="he-IL" dirty="0">
                <a:latin typeface="David" panose="020E0502060401010101" pitchFamily="34" charset="-79"/>
              </a:rPr>
              <a:t> בשטח במידה והמגרש אינו רגולרי.</a:t>
            </a:r>
          </a:p>
          <a:p>
            <a:pPr lvl="1" eaLnBrk="1" fontAlgn="auto" hangingPunct="1">
              <a:spcBef>
                <a:spcPts val="0"/>
              </a:spcBef>
              <a:spcAft>
                <a:spcPts val="0"/>
              </a:spcAft>
              <a:buFont typeface="+mj-lt"/>
              <a:buNone/>
              <a:defRPr/>
            </a:pPr>
            <a:endParaRPr lang="he-IL" altLang="he-IL" b="1" u="sng" dirty="0">
              <a:latin typeface="David" panose="020E0502060401010101" pitchFamily="34" charset="-79"/>
            </a:endParaRPr>
          </a:p>
          <a:p>
            <a:pPr lvl="1" eaLnBrk="1" fontAlgn="auto" hangingPunct="1">
              <a:spcBef>
                <a:spcPts val="0"/>
              </a:spcBef>
              <a:spcAft>
                <a:spcPts val="0"/>
              </a:spcAft>
              <a:buFont typeface="+mj-lt"/>
              <a:buNone/>
              <a:defRPr/>
            </a:pPr>
            <a:r>
              <a:rPr lang="he-IL" altLang="he-IL" b="1" u="sng" dirty="0">
                <a:latin typeface="David" panose="020E0502060401010101" pitchFamily="34" charset="-79"/>
              </a:rPr>
              <a:t>4. </a:t>
            </a:r>
            <a:r>
              <a:rPr lang="he-IL" altLang="he-IL" b="1" u="sng" dirty="0"/>
              <a:t>תיקון 26 לחוק התכנון והבניה</a:t>
            </a:r>
            <a:r>
              <a:rPr lang="he-IL" altLang="he-IL" u="sng" dirty="0"/>
              <a:t> </a:t>
            </a:r>
            <a:r>
              <a:rPr lang="he-IL" altLang="he-IL" b="1" u="sng" dirty="0"/>
              <a:t>27.7.1988</a:t>
            </a:r>
            <a:r>
              <a:rPr lang="he-IL" altLang="he-IL" dirty="0"/>
              <a:t> עשה מהפיכה בנושא ההקלות, בוטל הצורך באישור ועדה מחוזית לגבי הקלות. הצורך באישור ועדה מחוזית לגבי שימוש חורג בוטל בתיקון 43 משנת 1995.</a:t>
            </a:r>
            <a:br>
              <a:rPr lang="en-US" altLang="he-IL" dirty="0"/>
            </a:br>
            <a:r>
              <a:rPr lang="he-IL" altLang="he-IL" dirty="0"/>
              <a:t>תיקון 26 תיקן את סעיף 151 לחוק. נקבע כי תוספת אחוזי בנייה מעבר לקבוע בתכנית שהופקדה לאחר 1.3.1989 היא סטייה ניכרת.  </a:t>
            </a:r>
            <a:br>
              <a:rPr lang="en-US" altLang="he-IL" dirty="0"/>
            </a:br>
            <a:r>
              <a:rPr lang="he-IL" altLang="he-IL" dirty="0"/>
              <a:t>תקנות </a:t>
            </a:r>
            <a:r>
              <a:rPr lang="he-IL" altLang="he-IL" dirty="0" err="1"/>
              <a:t>סטיה</a:t>
            </a:r>
            <a:r>
              <a:rPr lang="he-IL" altLang="he-IL" dirty="0"/>
              <a:t> ניכרת </a:t>
            </a:r>
            <a:r>
              <a:rPr lang="he-IL" altLang="he-IL" dirty="0" err="1"/>
              <a:t>איפשרו</a:t>
            </a:r>
            <a:r>
              <a:rPr lang="he-IL" altLang="he-IL" dirty="0"/>
              <a:t> קבלת תוספת יחידות דיור עד 20%. מדובר בשנות העלייה הגדולה </a:t>
            </a:r>
            <a:r>
              <a:rPr lang="he-IL" altLang="he-IL" dirty="0" err="1"/>
              <a:t>והול"לים</a:t>
            </a:r>
            <a:r>
              <a:rPr lang="he-IL" altLang="he-IL" dirty="0"/>
              <a:t>.</a:t>
            </a:r>
            <a:endParaRPr lang="he-IL" altLang="he-IL" dirty="0">
              <a:latin typeface="David" panose="020E0502060401010101" pitchFamily="34" charset="-79"/>
            </a:endParaRPr>
          </a:p>
          <a:p>
            <a:pPr eaLnBrk="1" fontAlgn="auto" hangingPunct="1">
              <a:spcBef>
                <a:spcPts val="0"/>
              </a:spcBef>
              <a:spcAft>
                <a:spcPts val="0"/>
              </a:spcAft>
              <a:defRPr/>
            </a:pPr>
            <a:endParaRPr lang="he-IL" altLang="he-IL" dirty="0">
              <a:latin typeface="David" panose="020E0502060401010101" pitchFamily="34" charset="-79"/>
              <a:cs typeface="David" panose="020E0502060401010101" pitchFamily="34" charset="-79"/>
            </a:endParaRPr>
          </a:p>
        </p:txBody>
      </p:sp>
      <p:sp>
        <p:nvSpPr>
          <p:cNvPr id="757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83CA5A-0E9B-4208-BC82-94CEFC996122}" type="slidenum">
              <a:rPr lang="he-IL" altLang="he-IL">
                <a:latin typeface="Calibri" panose="020F0502020204030204" pitchFamily="34" charset="0"/>
              </a:rPr>
              <a:pPr/>
              <a:t>3</a:t>
            </a:fld>
            <a:endParaRPr lang="he-IL" altLang="he-IL">
              <a:latin typeface="Calibri" panose="020F0502020204030204" pitchFamily="34" charset="0"/>
            </a:endParaRPr>
          </a:p>
        </p:txBody>
      </p:sp>
    </p:spTree>
    <p:extLst>
      <p:ext uri="{BB962C8B-B14F-4D97-AF65-F5344CB8AC3E}">
        <p14:creationId xmlns:p14="http://schemas.microsoft.com/office/powerpoint/2010/main" val="58046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מציין מיקום של תמונת שקופית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מציין מיקום של הערות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e-IL" altLang="he-IL"/>
              <a:t>מה עם ה "אחרות"?</a:t>
            </a:r>
          </a:p>
        </p:txBody>
      </p:sp>
      <p:sp>
        <p:nvSpPr>
          <p:cNvPr id="90116" name="מציין מיקום של מספר שקופית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0D82DB-CAFA-42C4-A23C-0B690FB07D0A}" type="slidenum">
              <a:rPr lang="he-IL" altLang="he-IL">
                <a:latin typeface="Calibri" panose="020F0502020204030204" pitchFamily="34" charset="0"/>
              </a:rPr>
              <a:pPr/>
              <a:t>8</a:t>
            </a:fld>
            <a:endParaRPr lang="he-IL" altLang="he-IL">
              <a:latin typeface="Calibri" panose="020F0502020204030204" pitchFamily="34" charset="0"/>
            </a:endParaRPr>
          </a:p>
        </p:txBody>
      </p:sp>
    </p:spTree>
    <p:extLst>
      <p:ext uri="{BB962C8B-B14F-4D97-AF65-F5344CB8AC3E}">
        <p14:creationId xmlns:p14="http://schemas.microsoft.com/office/powerpoint/2010/main" val="1927077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ראשי - שם המצגת">
    <p:spTree>
      <p:nvGrpSpPr>
        <p:cNvPr id="1" name=""/>
        <p:cNvGrpSpPr/>
        <p:nvPr/>
      </p:nvGrpSpPr>
      <p:grpSpPr>
        <a:xfrm>
          <a:off x="0" y="0"/>
          <a:ext cx="0" cy="0"/>
          <a:chOff x="0" y="0"/>
          <a:chExt cx="0" cy="0"/>
        </a:xfrm>
      </p:grpSpPr>
      <p:pic>
        <p:nvPicPr>
          <p:cNvPr id="5" name="Picture 5" descr="G:\שיתוף קבצים\אסתי פטרובר\לוגו\מיתוג חדש\IPLAN_LOGO_WITH_STATE_OF_ISRAEL_SYMBO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544513"/>
            <a:ext cx="2592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טקסט 13"/>
          <p:cNvSpPr>
            <a:spLocks noGrp="1"/>
          </p:cNvSpPr>
          <p:nvPr>
            <p:ph type="body" sz="quarter" idx="12"/>
          </p:nvPr>
        </p:nvSpPr>
        <p:spPr>
          <a:xfrm>
            <a:off x="4067945" y="616918"/>
            <a:ext cx="4608513" cy="1731962"/>
          </a:xfrm>
          <a:prstGeom prst="rect">
            <a:avLst/>
          </a:prstGeom>
        </p:spPr>
        <p:txBody>
          <a:bodyPr/>
          <a:lstStyle>
            <a:lvl1pPr marL="0" indent="0">
              <a:buNone/>
              <a:defRPr sz="2800" b="1">
                <a:latin typeface="Tahoma" panose="020B0604030504040204" pitchFamily="34" charset="0"/>
                <a:cs typeface="Tahoma" panose="020B0604030504040204" pitchFamily="34" charset="0"/>
              </a:defRPr>
            </a:lvl1pPr>
          </a:lstStyle>
          <a:p>
            <a:pPr lvl="0"/>
            <a:r>
              <a:rPr lang="en-US"/>
              <a:t>Click to edit Master text styles</a:t>
            </a:r>
          </a:p>
        </p:txBody>
      </p:sp>
      <p:sp>
        <p:nvSpPr>
          <p:cNvPr id="16" name="מציין מיקום טקסט 15"/>
          <p:cNvSpPr>
            <a:spLocks noGrp="1"/>
          </p:cNvSpPr>
          <p:nvPr>
            <p:ph type="body" sz="quarter" idx="13"/>
          </p:nvPr>
        </p:nvSpPr>
        <p:spPr>
          <a:xfrm>
            <a:off x="5002981" y="2852937"/>
            <a:ext cx="3673475" cy="1368425"/>
          </a:xfrm>
          <a:prstGeom prst="rect">
            <a:avLst/>
          </a:prstGeom>
        </p:spPr>
        <p:txBody>
          <a:bodyPr>
            <a:normAutofit/>
          </a:bodyPr>
          <a:lstStyle>
            <a:lvl1pPr marL="0" indent="0">
              <a:buNone/>
              <a:defRPr sz="2000">
                <a:latin typeface="Tahoma" panose="020B0604030504040204" pitchFamily="34" charset="0"/>
                <a:cs typeface="Tahoma" panose="020B0604030504040204" pitchFamily="34" charset="0"/>
              </a:defRPr>
            </a:lvl1pPr>
          </a:lstStyle>
          <a:p>
            <a:pPr lvl="0"/>
            <a:r>
              <a:rPr lang="en-US"/>
              <a:t>Click to edit Master text styles</a:t>
            </a:r>
          </a:p>
        </p:txBody>
      </p:sp>
      <p:sp>
        <p:nvSpPr>
          <p:cNvPr id="18" name="מציין מיקום טקסט 17"/>
          <p:cNvSpPr>
            <a:spLocks noGrp="1"/>
          </p:cNvSpPr>
          <p:nvPr>
            <p:ph type="body" sz="quarter" idx="14"/>
          </p:nvPr>
        </p:nvSpPr>
        <p:spPr>
          <a:xfrm>
            <a:off x="6012633" y="6093668"/>
            <a:ext cx="2663825" cy="647700"/>
          </a:xfrm>
          <a:prstGeom prst="rect">
            <a:avLst/>
          </a:prstGeom>
        </p:spPr>
        <p:txBody>
          <a:bodyPr>
            <a:normAutofit/>
          </a:bodyPr>
          <a:lstStyle>
            <a:lvl1pPr marL="0" indent="0">
              <a:buNone/>
              <a:defRPr sz="1800">
                <a:solidFill>
                  <a:schemeClr val="tx1"/>
                </a:solidFill>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61282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9"/>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6" name="Picture 2" descr="G:\שיתוף קבצים\אסתי פטרובר\לוגו\מיתוג חדש\מצגת מיתוג חדש\2.png"/>
          <p:cNvPicPr>
            <a:picLocks noChangeAspect="1" noChangeArrowheads="1"/>
          </p:cNvPicPr>
          <p:nvPr userDrawn="1"/>
        </p:nvPicPr>
        <p:blipFill>
          <a:blip r:embed="rId3">
            <a:extLst>
              <a:ext uri="{28A0092B-C50C-407E-A947-70E740481C1C}">
                <a14:useLocalDpi xmlns:a14="http://schemas.microsoft.com/office/drawing/2010/main" val="0"/>
              </a:ext>
            </a:extLst>
          </a:blip>
          <a:srcRect l="38301" t="27786" r="28300" b="45439"/>
          <a:stretch>
            <a:fillRect/>
          </a:stretch>
        </p:blipFill>
        <p:spPr bwMode="auto">
          <a:xfrm>
            <a:off x="7019925" y="404813"/>
            <a:ext cx="14605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G:\שיתוף קבצים\אסתי פטרובר\לוגו\מיתוג חדש\IPLAN_LOGO_WITH_STATE_OF_ISRAEL_SYMBO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ציין מיקום של כותרת 1"/>
          <p:cNvSpPr>
            <a:spLocks noGrp="1"/>
          </p:cNvSpPr>
          <p:nvPr>
            <p:ph type="title"/>
          </p:nvPr>
        </p:nvSpPr>
        <p:spPr>
          <a:xfrm>
            <a:off x="6516216" y="2204864"/>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2"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1860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5888" y="409575"/>
            <a:ext cx="2463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13"/>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19675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21573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25" y="404813"/>
            <a:ext cx="25923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19675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6905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3663" y="555625"/>
            <a:ext cx="26654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88374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2063" y="476250"/>
            <a:ext cx="28384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373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3800" y="-26988"/>
            <a:ext cx="552608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607691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25" y="85725"/>
            <a:ext cx="5022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2652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ופית סיום">
    <p:spTree>
      <p:nvGrpSpPr>
        <p:cNvPr id="1" name=""/>
        <p:cNvGrpSpPr/>
        <p:nvPr/>
      </p:nvGrpSpPr>
      <p:grpSpPr>
        <a:xfrm>
          <a:off x="0" y="0"/>
          <a:ext cx="0" cy="0"/>
          <a:chOff x="0" y="0"/>
          <a:chExt cx="0" cy="0"/>
        </a:xfrm>
      </p:grpSpPr>
      <p:sp>
        <p:nvSpPr>
          <p:cNvPr id="14" name="מציין מיקום טקסט 13"/>
          <p:cNvSpPr>
            <a:spLocks noGrp="1"/>
          </p:cNvSpPr>
          <p:nvPr>
            <p:ph type="body" sz="quarter" idx="12"/>
          </p:nvPr>
        </p:nvSpPr>
        <p:spPr>
          <a:xfrm>
            <a:off x="4932040" y="1553022"/>
            <a:ext cx="3888432" cy="939874"/>
          </a:xfrm>
          <a:prstGeom prst="rect">
            <a:avLst/>
          </a:prstGeom>
        </p:spPr>
        <p:txBody>
          <a:bodyPr/>
          <a:lstStyle>
            <a:lvl1pPr marL="0" indent="0">
              <a:buNone/>
              <a:defRPr sz="2600" b="1">
                <a:latin typeface="Tahoma" panose="020B0604030504040204" pitchFamily="34" charset="0"/>
                <a:cs typeface="Tahoma" panose="020B0604030504040204" pitchFamily="34" charset="0"/>
              </a:defRPr>
            </a:lvl1pPr>
          </a:lstStyle>
          <a:p>
            <a:pPr lvl="0"/>
            <a:r>
              <a:rPr lang="en-US"/>
              <a:t>Click to edit Master text styles</a:t>
            </a:r>
          </a:p>
        </p:txBody>
      </p:sp>
      <p:sp>
        <p:nvSpPr>
          <p:cNvPr id="18" name="מציין מיקום טקסט 17"/>
          <p:cNvSpPr>
            <a:spLocks noGrp="1"/>
          </p:cNvSpPr>
          <p:nvPr>
            <p:ph type="body" sz="quarter" idx="14"/>
          </p:nvPr>
        </p:nvSpPr>
        <p:spPr>
          <a:xfrm>
            <a:off x="6156649" y="6093668"/>
            <a:ext cx="2663825" cy="647700"/>
          </a:xfrm>
          <a:prstGeom prst="rect">
            <a:avLst/>
          </a:prstGeom>
        </p:spPr>
        <p:txBody>
          <a:bodyPr>
            <a:normAutofit/>
          </a:bodyPr>
          <a:lstStyle>
            <a:lvl1pPr marL="0" indent="0">
              <a:buNone/>
              <a:defRPr sz="1800">
                <a:solidFill>
                  <a:srgbClr val="303030"/>
                </a:solidFill>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788203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ראשי - שם המצגת">
    <p:spTree>
      <p:nvGrpSpPr>
        <p:cNvPr id="1" name=""/>
        <p:cNvGrpSpPr/>
        <p:nvPr/>
      </p:nvGrpSpPr>
      <p:grpSpPr>
        <a:xfrm>
          <a:off x="0" y="0"/>
          <a:ext cx="0" cy="0"/>
          <a:chOff x="0" y="0"/>
          <a:chExt cx="0" cy="0"/>
        </a:xfrm>
      </p:grpSpPr>
      <p:pic>
        <p:nvPicPr>
          <p:cNvPr id="5" name="Picture 5" descr="G:\שיתוף קבצים\אסתי פטרובר\לוגו\מיתוג חדש\IPLAN_LOGO_WITH_STATE_OF_ISRAEL_SYMBO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544513"/>
            <a:ext cx="2592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טקסט 13"/>
          <p:cNvSpPr>
            <a:spLocks noGrp="1"/>
          </p:cNvSpPr>
          <p:nvPr>
            <p:ph type="body" sz="quarter" idx="12"/>
          </p:nvPr>
        </p:nvSpPr>
        <p:spPr>
          <a:xfrm>
            <a:off x="4067945" y="616918"/>
            <a:ext cx="4608513" cy="1731962"/>
          </a:xfrm>
          <a:prstGeom prst="rect">
            <a:avLst/>
          </a:prstGeom>
        </p:spPr>
        <p:txBody>
          <a:bodyPr/>
          <a:lstStyle>
            <a:lvl1pPr marL="0" indent="0">
              <a:buNone/>
              <a:defRPr sz="2800" b="1">
                <a:latin typeface="Tahoma" panose="020B0604030504040204" pitchFamily="34" charset="0"/>
                <a:cs typeface="Tahoma" panose="020B0604030504040204" pitchFamily="34" charset="0"/>
              </a:defRPr>
            </a:lvl1pPr>
          </a:lstStyle>
          <a:p>
            <a:pPr lvl="0"/>
            <a:r>
              <a:rPr lang="en-US"/>
              <a:t>Click to edit Master text styles</a:t>
            </a:r>
          </a:p>
        </p:txBody>
      </p:sp>
      <p:sp>
        <p:nvSpPr>
          <p:cNvPr id="16" name="מציין מיקום טקסט 15"/>
          <p:cNvSpPr>
            <a:spLocks noGrp="1"/>
          </p:cNvSpPr>
          <p:nvPr>
            <p:ph type="body" sz="quarter" idx="13"/>
          </p:nvPr>
        </p:nvSpPr>
        <p:spPr>
          <a:xfrm>
            <a:off x="5002981" y="2852937"/>
            <a:ext cx="3673475" cy="1368425"/>
          </a:xfrm>
          <a:prstGeom prst="rect">
            <a:avLst/>
          </a:prstGeom>
        </p:spPr>
        <p:txBody>
          <a:bodyPr>
            <a:normAutofit/>
          </a:bodyPr>
          <a:lstStyle>
            <a:lvl1pPr marL="0" indent="0">
              <a:buNone/>
              <a:defRPr sz="2000">
                <a:latin typeface="Tahoma" panose="020B0604030504040204" pitchFamily="34" charset="0"/>
                <a:cs typeface="Tahoma" panose="020B0604030504040204" pitchFamily="34" charset="0"/>
              </a:defRPr>
            </a:lvl1pPr>
          </a:lstStyle>
          <a:p>
            <a:pPr lvl="0"/>
            <a:r>
              <a:rPr lang="en-US"/>
              <a:t>Click to edit Master text styles</a:t>
            </a:r>
          </a:p>
        </p:txBody>
      </p:sp>
      <p:sp>
        <p:nvSpPr>
          <p:cNvPr id="18" name="מציין מיקום טקסט 17"/>
          <p:cNvSpPr>
            <a:spLocks noGrp="1"/>
          </p:cNvSpPr>
          <p:nvPr>
            <p:ph type="body" sz="quarter" idx="14"/>
          </p:nvPr>
        </p:nvSpPr>
        <p:spPr>
          <a:xfrm>
            <a:off x="6012633" y="6093668"/>
            <a:ext cx="2663825" cy="647700"/>
          </a:xfrm>
          <a:prstGeom prst="rect">
            <a:avLst/>
          </a:prstGeom>
        </p:spPr>
        <p:txBody>
          <a:bodyPr>
            <a:normAutofit/>
          </a:bodyPr>
          <a:lstStyle>
            <a:lvl1pPr marL="0" indent="0">
              <a:buNone/>
              <a:defRPr sz="1800">
                <a:solidFill>
                  <a:schemeClr val="tx1"/>
                </a:solidFill>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33702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515" r="58971" b="16841"/>
          <a:stretch>
            <a:fillRect/>
          </a:stretch>
        </p:blipFill>
        <p:spPr bwMode="auto">
          <a:xfrm>
            <a:off x="8766175" y="5300663"/>
            <a:ext cx="377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שיתוף קבצים\אסתי פטרובר\לוגו\מיתוג חדש\IPLAN_LOGO_WITH_STATE_OF_ISRAEL_SYMBO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324632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6" name="Picture 2" descr="G:\שיתוף קבצים\אסתי פטרובר\לוגו\מיתוג חדש\מצגת מיתוג חדש\2.png"/>
          <p:cNvPicPr>
            <a:picLocks noChangeAspect="1" noChangeArrowheads="1"/>
          </p:cNvPicPr>
          <p:nvPr userDrawn="1"/>
        </p:nvPicPr>
        <p:blipFill>
          <a:blip r:embed="rId3">
            <a:extLst>
              <a:ext uri="{28A0092B-C50C-407E-A947-70E740481C1C}">
                <a14:useLocalDpi xmlns:a14="http://schemas.microsoft.com/office/drawing/2010/main" val="0"/>
              </a:ext>
            </a:extLst>
          </a:blip>
          <a:srcRect l="38301" t="27786" r="28300" b="45439"/>
          <a:stretch>
            <a:fillRect/>
          </a:stretch>
        </p:blipFill>
        <p:spPr bwMode="auto">
          <a:xfrm>
            <a:off x="7019925" y="404813"/>
            <a:ext cx="14605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G:\שיתוף קבצים\אסתי פטרובר\לוגו\מיתוג חדש\IPLAN_LOGO_WITH_STATE_OF_ISRAEL_SYMBO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ציין מיקום של כותרת 1"/>
          <p:cNvSpPr>
            <a:spLocks noGrp="1"/>
          </p:cNvSpPr>
          <p:nvPr>
            <p:ph type="title"/>
          </p:nvPr>
        </p:nvSpPr>
        <p:spPr>
          <a:xfrm>
            <a:off x="6516216" y="2204864"/>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2"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568977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שקף מעבר - ללא 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63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שקף ללא עיצוב + כותרת">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3" name="מציין מיקום של כותרת 1"/>
          <p:cNvSpPr>
            <a:spLocks noGrp="1"/>
          </p:cNvSpPr>
          <p:nvPr>
            <p:ph type="title"/>
          </p:nvPr>
        </p:nvSpPr>
        <p:spPr>
          <a:xfrm>
            <a:off x="323528" y="125760"/>
            <a:ext cx="8157592" cy="1143000"/>
          </a:xfrm>
          <a:prstGeom prst="rect">
            <a:avLst/>
          </a:prstGeom>
        </p:spPr>
        <p:txBody>
          <a:bodyPr rtlCol="1">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15134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822" t="7935" r="50000" b="35741"/>
          <a:stretch>
            <a:fillRect/>
          </a:stretch>
        </p:blipFill>
        <p:spPr bwMode="auto">
          <a:xfrm>
            <a:off x="8367713" y="5811838"/>
            <a:ext cx="7762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rtlCol="1">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115123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822" t="7935" r="50000" b="35741"/>
          <a:stretch>
            <a:fillRect/>
          </a:stretch>
        </p:blipFill>
        <p:spPr bwMode="auto">
          <a:xfrm>
            <a:off x="8367713" y="5811838"/>
            <a:ext cx="7762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29980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515" r="58971" b="16841"/>
          <a:stretch>
            <a:fillRect/>
          </a:stretch>
        </p:blipFill>
        <p:spPr bwMode="auto">
          <a:xfrm>
            <a:off x="8766175" y="5300663"/>
            <a:ext cx="377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שיתוף קבצים\אסתי פטרובר\לוגו\מיתוג חדש\IPLAN_LOGO_WITH_STATE_OF_ISRAEL_SYMBO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75142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11.png"/>
          <p:cNvPicPr>
            <a:picLocks noChangeAspect="1" noChangeArrowheads="1"/>
          </p:cNvPicPr>
          <p:nvPr userDrawn="1"/>
        </p:nvPicPr>
        <p:blipFill>
          <a:blip r:embed="rId2">
            <a:extLst>
              <a:ext uri="{28A0092B-C50C-407E-A947-70E740481C1C}">
                <a14:useLocalDpi xmlns:a14="http://schemas.microsoft.com/office/drawing/2010/main" val="0"/>
              </a:ext>
            </a:extLst>
          </a:blip>
          <a:srcRect l="11952" t="19266" r="48386" b="13728"/>
          <a:stretch>
            <a:fillRect/>
          </a:stretch>
        </p:blipFill>
        <p:spPr bwMode="auto">
          <a:xfrm>
            <a:off x="8651875" y="260350"/>
            <a:ext cx="4921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5112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88913"/>
            <a:ext cx="1028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98040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3" descr="G:\שיתוף קבצים\אסתי פטרובר\לוגו\מיתוג חדש\מצגת מיתוג חדש\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511" r="48386" b="22820"/>
          <a:stretch>
            <a:fillRect/>
          </a:stretch>
        </p:blipFill>
        <p:spPr bwMode="auto">
          <a:xfrm>
            <a:off x="8578850" y="115888"/>
            <a:ext cx="5651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27257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9"/>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6" name="Picture 2" descr="G:\שיתוף קבצים\אסתי פטרובר\לוגו\מיתוג חדש\מצגת מיתוג חדש\2.png"/>
          <p:cNvPicPr>
            <a:picLocks noChangeAspect="1" noChangeArrowheads="1"/>
          </p:cNvPicPr>
          <p:nvPr userDrawn="1"/>
        </p:nvPicPr>
        <p:blipFill>
          <a:blip r:embed="rId3">
            <a:extLst>
              <a:ext uri="{28A0092B-C50C-407E-A947-70E740481C1C}">
                <a14:useLocalDpi xmlns:a14="http://schemas.microsoft.com/office/drawing/2010/main" val="0"/>
              </a:ext>
            </a:extLst>
          </a:blip>
          <a:srcRect l="38301" t="27786" r="28300" b="45439"/>
          <a:stretch>
            <a:fillRect/>
          </a:stretch>
        </p:blipFill>
        <p:spPr bwMode="auto">
          <a:xfrm>
            <a:off x="7019925" y="404813"/>
            <a:ext cx="14605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G:\שיתוף קבצים\אסתי פטרובר\לוגו\מיתוג חדש\IPLAN_LOGO_WITH_STATE_OF_ISRAEL_SYMBO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ציין מיקום של כותרת 1"/>
          <p:cNvSpPr>
            <a:spLocks noGrp="1"/>
          </p:cNvSpPr>
          <p:nvPr>
            <p:ph type="title"/>
          </p:nvPr>
        </p:nvSpPr>
        <p:spPr>
          <a:xfrm>
            <a:off x="6516216" y="2204864"/>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2"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658360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5888" y="409575"/>
            <a:ext cx="2463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13"/>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19675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084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שקף מעבר - ללא 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315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25" y="404813"/>
            <a:ext cx="25923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19675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850322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3663" y="555625"/>
            <a:ext cx="26654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49920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2063" y="476250"/>
            <a:ext cx="28384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14988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3800" y="-26988"/>
            <a:ext cx="552608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69899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25" y="85725"/>
            <a:ext cx="5022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8"/>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49758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625725" y="477838"/>
            <a:ext cx="5810250" cy="398462"/>
          </a:xfrm>
          <a:prstGeom prst="rect">
            <a:avLst/>
          </a:prstGeom>
        </p:spPr>
        <p:txBody>
          <a:bodyPr>
            <a:noAutofit/>
          </a:bodyPr>
          <a:lstStyle>
            <a:lvl1pPr algn="r" rtl="1">
              <a:defRPr sz="3200" b="1">
                <a:solidFill>
                  <a:srgbClr val="0068BC"/>
                </a:solidFill>
                <a:latin typeface="Gisha" panose="020B0502040204020203" pitchFamily="34" charset="-79"/>
                <a:ea typeface="Arial Unicode MS" panose="020B0604020202020204" pitchFamily="34" charset="-128"/>
                <a:cs typeface="Gisha" panose="020B0502040204020203" pitchFamily="34" charset="-79"/>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a:xfrm>
            <a:off x="676482" y="1328390"/>
            <a:ext cx="7927965" cy="4351338"/>
          </a:xfrm>
          <a:prstGeom prst="rect">
            <a:avLst/>
          </a:prstGeom>
        </p:spPr>
        <p:txBody>
          <a:bodyPr>
            <a:normAutofit/>
          </a:bodyPr>
          <a:lstStyle>
            <a:lvl1pPr algn="r" rtl="1">
              <a:buClr>
                <a:srgbClr val="84B4E0"/>
              </a:buClr>
              <a:defRPr sz="2400">
                <a:solidFill>
                  <a:schemeClr val="tx1">
                    <a:lumMod val="65000"/>
                    <a:lumOff val="35000"/>
                  </a:schemeClr>
                </a:solidFill>
                <a:latin typeface="Gisha" panose="020B0502040204020203" pitchFamily="34" charset="-79"/>
                <a:ea typeface="Tahoma" panose="020B0604030504040204" pitchFamily="34" charset="0"/>
                <a:cs typeface="Gisha" panose="020B0502040204020203" pitchFamily="34" charset="-79"/>
              </a:defRPr>
            </a:lvl1pPr>
            <a:lvl2pPr algn="r" rtl="1">
              <a:buClr>
                <a:srgbClr val="84B4E0"/>
              </a:buClr>
              <a:defRPr sz="2400">
                <a:solidFill>
                  <a:schemeClr val="tx1">
                    <a:lumMod val="65000"/>
                    <a:lumOff val="35000"/>
                  </a:schemeClr>
                </a:solidFill>
                <a:latin typeface="Gisha" panose="020B0502040204020203" pitchFamily="34" charset="-79"/>
                <a:ea typeface="Tahoma" panose="020B0604030504040204" pitchFamily="34" charset="0"/>
                <a:cs typeface="Gisha" panose="020B0502040204020203" pitchFamily="34" charset="-79"/>
              </a:defRPr>
            </a:lvl2pPr>
            <a:lvl3pPr algn="r" rtl="1">
              <a:buClr>
                <a:srgbClr val="84B4E0"/>
              </a:buClr>
              <a:defRPr sz="2400">
                <a:solidFill>
                  <a:schemeClr val="tx1">
                    <a:lumMod val="65000"/>
                    <a:lumOff val="35000"/>
                  </a:schemeClr>
                </a:solidFill>
                <a:latin typeface="Gisha" panose="020B0502040204020203" pitchFamily="34" charset="-79"/>
                <a:ea typeface="Tahoma" panose="020B0604030504040204" pitchFamily="34" charset="0"/>
                <a:cs typeface="Gisha" panose="020B0502040204020203" pitchFamily="34" charset="-79"/>
              </a:defRPr>
            </a:lvl3pPr>
            <a:lvl4pPr algn="r" rtl="1">
              <a:buClr>
                <a:srgbClr val="84B4E0"/>
              </a:buClr>
              <a:defRPr sz="2400">
                <a:solidFill>
                  <a:schemeClr val="tx1">
                    <a:lumMod val="65000"/>
                    <a:lumOff val="35000"/>
                  </a:schemeClr>
                </a:solidFill>
                <a:latin typeface="Gisha" panose="020B0502040204020203" pitchFamily="34" charset="-79"/>
                <a:ea typeface="Tahoma" panose="020B0604030504040204" pitchFamily="34" charset="0"/>
                <a:cs typeface="Gisha" panose="020B0502040204020203" pitchFamily="34" charset="-79"/>
              </a:defRPr>
            </a:lvl4pPr>
            <a:lvl5pPr algn="r" rtl="1">
              <a:buClr>
                <a:srgbClr val="84B4E0"/>
              </a:buClr>
              <a:defRPr sz="2400">
                <a:solidFill>
                  <a:schemeClr val="tx1">
                    <a:lumMod val="65000"/>
                    <a:lumOff val="35000"/>
                  </a:schemeClr>
                </a:solidFill>
                <a:latin typeface="Gisha" panose="020B0502040204020203" pitchFamily="34" charset="-79"/>
                <a:ea typeface="Tahoma" panose="020B0604030504040204" pitchFamily="34" charset="0"/>
                <a:cs typeface="Gisha" panose="020B0502040204020203" pitchFamily="34"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Tree>
    <p:extLst>
      <p:ext uri="{BB962C8B-B14F-4D97-AF65-F5344CB8AC3E}">
        <p14:creationId xmlns:p14="http://schemas.microsoft.com/office/powerpoint/2010/main" val="403814709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שקף מעבר - ללא 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108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שקף ללא עיצוב + כותרת">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3" name="מציין מיקום של כותרת 1"/>
          <p:cNvSpPr>
            <a:spLocks noGrp="1"/>
          </p:cNvSpPr>
          <p:nvPr>
            <p:ph type="title"/>
          </p:nvPr>
        </p:nvSpPr>
        <p:spPr>
          <a:xfrm>
            <a:off x="323528" y="125760"/>
            <a:ext cx="8157592" cy="1143000"/>
          </a:xfrm>
          <a:prstGeom prst="rect">
            <a:avLst/>
          </a:prstGeom>
        </p:spPr>
        <p:txBody>
          <a:bodyPr rtlCol="1">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416973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822" t="7935" r="50000" b="35741"/>
          <a:stretch>
            <a:fillRect/>
          </a:stretch>
        </p:blipFill>
        <p:spPr bwMode="auto">
          <a:xfrm>
            <a:off x="8367713" y="5811838"/>
            <a:ext cx="7762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3397276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515" r="58971" b="16841"/>
          <a:stretch>
            <a:fillRect/>
          </a:stretch>
        </p:blipFill>
        <p:spPr bwMode="auto">
          <a:xfrm>
            <a:off x="8766175" y="5300663"/>
            <a:ext cx="377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שיתוף קבצים\אסתי פטרובר\לוגו\מיתוג חדש\IPLAN_LOGO_WITH_STATE_OF_ISRAEL_SYMBO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34419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שקף ללא עיצוב + כותרת">
    <p:spTree>
      <p:nvGrpSpPr>
        <p:cNvPr id="1" name=""/>
        <p:cNvGrpSpPr/>
        <p:nvPr/>
      </p:nvGrpSpPr>
      <p:grpSpPr>
        <a:xfrm>
          <a:off x="0" y="0"/>
          <a:ext cx="0" cy="0"/>
          <a:chOff x="0" y="0"/>
          <a:chExt cx="0" cy="0"/>
        </a:xfrm>
      </p:grpSpPr>
      <p:cxnSp>
        <p:nvCxnSpPr>
          <p:cNvPr id="4" name="מחבר ישר 1"/>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3" name="מציין מיקום של כותרת 1"/>
          <p:cNvSpPr>
            <a:spLocks noGrp="1"/>
          </p:cNvSpPr>
          <p:nvPr>
            <p:ph type="title"/>
          </p:nvPr>
        </p:nvSpPr>
        <p:spPr>
          <a:xfrm>
            <a:off x="323528" y="125760"/>
            <a:ext cx="8157592" cy="1143000"/>
          </a:xfrm>
          <a:prstGeom prst="rect">
            <a:avLst/>
          </a:prstGeom>
        </p:spPr>
        <p:txBody>
          <a:bodyPr rtlCol="1">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Tree>
    <p:extLst>
      <p:ext uri="{BB962C8B-B14F-4D97-AF65-F5344CB8AC3E}">
        <p14:creationId xmlns:p14="http://schemas.microsoft.com/office/powerpoint/2010/main" val="569639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11.png"/>
          <p:cNvPicPr>
            <a:picLocks noChangeAspect="1" noChangeArrowheads="1"/>
          </p:cNvPicPr>
          <p:nvPr userDrawn="1"/>
        </p:nvPicPr>
        <p:blipFill>
          <a:blip r:embed="rId2">
            <a:extLst>
              <a:ext uri="{28A0092B-C50C-407E-A947-70E740481C1C}">
                <a14:useLocalDpi xmlns:a14="http://schemas.microsoft.com/office/drawing/2010/main" val="0"/>
              </a:ext>
            </a:extLst>
          </a:blip>
          <a:srcRect l="11952" t="19266" r="48386" b="13728"/>
          <a:stretch>
            <a:fillRect/>
          </a:stretch>
        </p:blipFill>
        <p:spPr bwMode="auto">
          <a:xfrm>
            <a:off x="8651875" y="260350"/>
            <a:ext cx="4921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663552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88913"/>
            <a:ext cx="1028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4033456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cxnSp>
        <p:nvCxnSpPr>
          <p:cNvPr id="4" name="מחבר ישר 3"/>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3" descr="G:\שיתוף קבצים\אסתי פטרובר\לוגו\מיתוג חדש\מצגת מיתוג חדש\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511" r="48386" b="22820"/>
          <a:stretch>
            <a:fillRect/>
          </a:stretch>
        </p:blipFill>
        <p:spPr bwMode="auto">
          <a:xfrm>
            <a:off x="8578850" y="115888"/>
            <a:ext cx="5651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907633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6" name="Picture 2" descr="G:\שיתוף קבצים\אסתי פטרובר\לוגו\מיתוג חדש\מצגת מיתוג חדש\2.png"/>
          <p:cNvPicPr>
            <a:picLocks noChangeAspect="1" noChangeArrowheads="1"/>
          </p:cNvPicPr>
          <p:nvPr userDrawn="1"/>
        </p:nvPicPr>
        <p:blipFill>
          <a:blip r:embed="rId3">
            <a:extLst>
              <a:ext uri="{28A0092B-C50C-407E-A947-70E740481C1C}">
                <a14:useLocalDpi xmlns:a14="http://schemas.microsoft.com/office/drawing/2010/main" val="0"/>
              </a:ext>
            </a:extLst>
          </a:blip>
          <a:srcRect l="38301" t="27786" r="28300" b="45439"/>
          <a:stretch>
            <a:fillRect/>
          </a:stretch>
        </p:blipFill>
        <p:spPr bwMode="auto">
          <a:xfrm>
            <a:off x="7019925" y="404813"/>
            <a:ext cx="14605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G:\שיתוף קבצים\אסתי פטרובר\לוגו\מיתוג חדש\IPLAN_LOGO_WITH_STATE_OF_ISRAEL_SYMBO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ציין מיקום של כותרת 1"/>
          <p:cNvSpPr>
            <a:spLocks noGrp="1"/>
          </p:cNvSpPr>
          <p:nvPr>
            <p:ph type="title"/>
          </p:nvPr>
        </p:nvSpPr>
        <p:spPr>
          <a:xfrm>
            <a:off x="6516216" y="2204864"/>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2"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3732618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5888" y="409575"/>
            <a:ext cx="2463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19675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5"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359696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25" y="404813"/>
            <a:ext cx="25923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19675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3908847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3663" y="555625"/>
            <a:ext cx="26654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61487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2063" y="476250"/>
            <a:ext cx="28384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2275256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3800" y="-26988"/>
            <a:ext cx="552608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1780056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Picture 2" descr="G:\שיתוף קבצים\אסתי פטרובר\לוגו\מיתוג חדש\מצגת מיתוג חדש\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25" y="85725"/>
            <a:ext cx="5022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4"/>
          <p:cNvCxnSpPr/>
          <p:nvPr userDrawn="1"/>
        </p:nvCxnSpPr>
        <p:spPr>
          <a:xfrm flipV="1">
            <a:off x="6372225" y="549275"/>
            <a:ext cx="0" cy="54006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 name="מציין מיקום של כותרת 1"/>
          <p:cNvSpPr>
            <a:spLocks noGrp="1"/>
          </p:cNvSpPr>
          <p:nvPr>
            <p:ph type="title"/>
          </p:nvPr>
        </p:nvSpPr>
        <p:spPr>
          <a:xfrm>
            <a:off x="6516216" y="1493912"/>
            <a:ext cx="2304256"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a:t>לחץ כדי לערוך סגנון כותרת של תבנית בסיס</a:t>
            </a:r>
            <a:endParaRPr lang="he-IL" dirty="0"/>
          </a:p>
        </p:txBody>
      </p:sp>
      <p:sp>
        <p:nvSpPr>
          <p:cNvPr id="13" name="מציין מיקום טקסט 2"/>
          <p:cNvSpPr>
            <a:spLocks noGrp="1"/>
          </p:cNvSpPr>
          <p:nvPr>
            <p:ph idx="1"/>
          </p:nvPr>
        </p:nvSpPr>
        <p:spPr>
          <a:xfrm>
            <a:off x="323528" y="548680"/>
            <a:ext cx="5781328" cy="5400600"/>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11314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822" t="7935" r="50000" b="35741"/>
          <a:stretch>
            <a:fillRect/>
          </a:stretch>
        </p:blipFill>
        <p:spPr bwMode="auto">
          <a:xfrm>
            <a:off x="8367713" y="5811838"/>
            <a:ext cx="7762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0001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515" r="58971" b="16841"/>
          <a:stretch>
            <a:fillRect/>
          </a:stretch>
        </p:blipFill>
        <p:spPr bwMode="auto">
          <a:xfrm>
            <a:off x="8766175" y="5300663"/>
            <a:ext cx="377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שיתוף קבצים\אסתי פטרובר\לוגו\מיתוג חדש\IPLAN_LOGO_WITH_STATE_OF_ISRAEL_SYMBO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2064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11.png"/>
          <p:cNvPicPr>
            <a:picLocks noChangeAspect="1" noChangeArrowheads="1"/>
          </p:cNvPicPr>
          <p:nvPr userDrawn="1"/>
        </p:nvPicPr>
        <p:blipFill>
          <a:blip r:embed="rId2">
            <a:extLst>
              <a:ext uri="{28A0092B-C50C-407E-A947-70E740481C1C}">
                <a14:useLocalDpi xmlns:a14="http://schemas.microsoft.com/office/drawing/2010/main" val="0"/>
              </a:ext>
            </a:extLst>
          </a:blip>
          <a:srcRect l="11952" t="19266" r="48386" b="13728"/>
          <a:stretch>
            <a:fillRect/>
          </a:stretch>
        </p:blipFill>
        <p:spPr bwMode="auto">
          <a:xfrm>
            <a:off x="8651875" y="260350"/>
            <a:ext cx="4921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387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2" descr="G:\שיתוף קבצים\אסתי פטרובר\לוגו\מיתוג חדש\מצגת מיתוג חדש\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88913"/>
            <a:ext cx="1028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1633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cxnSp>
        <p:nvCxnSpPr>
          <p:cNvPr id="4" name="מחבר ישר 8"/>
          <p:cNvCxnSpPr/>
          <p:nvPr userDrawn="1"/>
        </p:nvCxnSpPr>
        <p:spPr>
          <a:xfrm flipH="1">
            <a:off x="755650" y="908050"/>
            <a:ext cx="7632700"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5" name="Picture 3" descr="G:\שיתוף קבצים\אסתי פטרובר\לוגו\מיתוג חדש\מצגת מיתוג חדש\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511" r="48386" b="22820"/>
          <a:stretch>
            <a:fillRect/>
          </a:stretch>
        </p:blipFill>
        <p:spPr bwMode="auto">
          <a:xfrm>
            <a:off x="8578850" y="115888"/>
            <a:ext cx="5651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1"/>
          <p:cNvSpPr>
            <a:spLocks noGrp="1"/>
          </p:cNvSpPr>
          <p:nvPr>
            <p:ph type="title"/>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en-US"/>
              <a:t>Click to edit Master title style</a:t>
            </a:r>
            <a:endParaRPr lang="he-IL" dirty="0"/>
          </a:p>
        </p:txBody>
      </p:sp>
      <p:sp>
        <p:nvSpPr>
          <p:cNvPr id="15" name="מציין מיקום טקסט 2"/>
          <p:cNvSpPr>
            <a:spLocks noGrp="1"/>
          </p:cNvSpPr>
          <p:nvPr>
            <p:ph idx="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31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5.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9.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DB00">
            <a:alpha val="5098"/>
          </a:srgbClr>
        </a:solidFill>
        <a:effectLst/>
      </p:bgPr>
    </p:bg>
    <p:spTree>
      <p:nvGrpSpPr>
        <p:cNvPr id="1" name=""/>
        <p:cNvGrpSpPr/>
        <p:nvPr/>
      </p:nvGrpSpPr>
      <p:grpSpPr>
        <a:xfrm>
          <a:off x="0" y="0"/>
          <a:ext cx="0" cy="0"/>
          <a:chOff x="0" y="0"/>
          <a:chExt cx="0" cy="0"/>
        </a:xfrm>
      </p:grpSpPr>
      <p:pic>
        <p:nvPicPr>
          <p:cNvPr id="1026"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l="10255"/>
          <a:stretch>
            <a:fillRect/>
          </a:stretch>
        </p:blipFill>
        <p:spPr bwMode="auto">
          <a:xfrm>
            <a:off x="0" y="3048000"/>
            <a:ext cx="504031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4" r:id="rId1"/>
    <p:sldLayoutId id="2147485645" r:id="rId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2051"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EDD31E63-8047-4543-91F5-9481AFBB3824}" type="datetimeFigureOut">
              <a:rPr lang="he-IL"/>
              <a:pPr>
                <a:defRPr/>
              </a:pPr>
              <a:t>י"ח/אלול/תש"ף</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fld id="{16B08E2B-D207-476B-A7FB-E946DF4AF5E3}" type="slidenum">
              <a:rPr lang="he-IL" altLang="he-IL"/>
              <a:pPr/>
              <a:t>‹#›</a:t>
            </a:fld>
            <a:endParaRPr lang="he-IL" altLang="he-IL"/>
          </a:p>
        </p:txBody>
      </p:sp>
      <p:pic>
        <p:nvPicPr>
          <p:cNvPr id="205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G:\שיתוף קבצים\אסתי פטרובר\לוגו\מיתוג חדש\IPLAN_LOGO_WITH_STATE_OF_ISRAEL_SYMBOL.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388" y="6165850"/>
            <a:ext cx="21605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6" r:id="rId1"/>
    <p:sldLayoutId id="2147485647" r:id="rId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G:\שיתוף קבצים\אסתי פטרובר\לוגו\מיתוג חדש\IPLAN_LOGO_WITH_STATE_OF_ISRAEL_SYMBOL.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defRPr sz="1600" kern="1200">
          <a:solidFill>
            <a:schemeClr val="tx1"/>
          </a:solidFill>
          <a:latin typeface="Heebo" panose="00000500000000000000" pitchFamily="2" charset="-79"/>
          <a:ea typeface="Heebo"/>
          <a:cs typeface="Heebo" panose="00000500000000000000"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Heebo"/>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Heebo"/>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ebo"/>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ebo"/>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DB00">
            <a:alpha val="5098"/>
          </a:srgbClr>
        </a:solidFill>
        <a:effectLst/>
      </p:bgPr>
    </p:bg>
    <p:spTree>
      <p:nvGrpSpPr>
        <p:cNvPr id="1" name=""/>
        <p:cNvGrpSpPr/>
        <p:nvPr/>
      </p:nvGrpSpPr>
      <p:grpSpPr>
        <a:xfrm>
          <a:off x="0" y="0"/>
          <a:ext cx="0" cy="0"/>
          <a:chOff x="0" y="0"/>
          <a:chExt cx="0" cy="0"/>
        </a:xfrm>
      </p:grpSpPr>
      <p:pic>
        <p:nvPicPr>
          <p:cNvPr id="4098" name="Picture 5" descr="G:\שיתוף קבצים\אסתי פטרובר\לוגו\מיתוג חדש\IPLAN_LOGO_WITH_STATE_OF_ISRAEL_SYMBO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404813"/>
            <a:ext cx="25923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G:\שיתוף קבצים\אסתי פטרובר\לוגו\מיתוג חדש\מצגת מיתוג חדש\14.png"/>
          <p:cNvPicPr>
            <a:picLocks noChangeAspect="1" noChangeArrowheads="1"/>
          </p:cNvPicPr>
          <p:nvPr userDrawn="1"/>
        </p:nvPicPr>
        <p:blipFill>
          <a:blip r:embed="rId4">
            <a:extLst>
              <a:ext uri="{28A0092B-C50C-407E-A947-70E740481C1C}">
                <a14:useLocalDpi xmlns:a14="http://schemas.microsoft.com/office/drawing/2010/main" val="0"/>
              </a:ext>
            </a:extLst>
          </a:blip>
          <a:srcRect l="27792" t="23885" r="10378" b="38969"/>
          <a:stretch>
            <a:fillRect/>
          </a:stretch>
        </p:blipFill>
        <p:spPr bwMode="auto">
          <a:xfrm>
            <a:off x="-17463" y="2566988"/>
            <a:ext cx="64658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3" r:id="rId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DB00">
            <a:alpha val="5098"/>
          </a:srgbClr>
        </a:solidFill>
        <a:effectLst/>
      </p:bgPr>
    </p:bg>
    <p:spTree>
      <p:nvGrpSpPr>
        <p:cNvPr id="1" name=""/>
        <p:cNvGrpSpPr/>
        <p:nvPr/>
      </p:nvGrpSpPr>
      <p:grpSpPr>
        <a:xfrm>
          <a:off x="0" y="0"/>
          <a:ext cx="0" cy="0"/>
          <a:chOff x="0" y="0"/>
          <a:chExt cx="0" cy="0"/>
        </a:xfrm>
      </p:grpSpPr>
      <p:pic>
        <p:nvPicPr>
          <p:cNvPr id="5122"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l="10255"/>
          <a:stretch>
            <a:fillRect/>
          </a:stretch>
        </p:blipFill>
        <p:spPr bwMode="auto">
          <a:xfrm>
            <a:off x="0" y="3048000"/>
            <a:ext cx="504031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2" r:id="rId1"/>
    <p:sldLayoutId id="2147485664" r:id="rId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6147"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Calibri"/>
              </a:defRPr>
            </a:lvl1pPr>
          </a:lstStyle>
          <a:p>
            <a:pPr>
              <a:defRPr/>
            </a:pPr>
            <a:fld id="{B19E73C4-4888-4451-B1B4-522162A32926}" type="datetimeFigureOut">
              <a:rPr lang="he-IL"/>
              <a:pPr>
                <a:defRPr/>
              </a:pPr>
              <a:t>י"ח/אלול/תש"ף</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Calibri"/>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fld id="{B3C36F49-45D3-46A9-9419-EAA34727C671}" type="slidenum">
              <a:rPr lang="he-IL" altLang="he-IL"/>
              <a:pPr/>
              <a:t>‹#›</a:t>
            </a:fld>
            <a:endParaRPr lang="he-IL" altLang="he-IL"/>
          </a:p>
        </p:txBody>
      </p:sp>
      <p:pic>
        <p:nvPicPr>
          <p:cNvPr id="615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descr="G:\שיתוף קבצים\אסתי פטרובר\לוגו\מיתוג חדש\IPLAN_LOGO_WITH_STATE_OF_ISRAEL_SYMBOL.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9388" y="6165850"/>
            <a:ext cx="21605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5" r:id="rId1"/>
    <p:sldLayoutId id="2147485666" r:id="rId2"/>
    <p:sldLayoutId id="2147485668" r:id="rId3"/>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G:\שיתוף קבצים\אסתי פטרובר\לוגו\מיתוג חדש\IPLAN_LOGO_WITH_STATE_OF_ISRAEL_SYMBOL.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9" r:id="rId1"/>
    <p:sldLayoutId id="2147485670" r:id="rId2"/>
    <p:sldLayoutId id="2147485671" r:id="rId3"/>
    <p:sldLayoutId id="2147485672" r:id="rId4"/>
    <p:sldLayoutId id="2147485673" r:id="rId5"/>
    <p:sldLayoutId id="2147485674" r:id="rId6"/>
    <p:sldLayoutId id="2147485675" r:id="rId7"/>
    <p:sldLayoutId id="2147485676" r:id="rId8"/>
    <p:sldLayoutId id="2147485677" r:id="rId9"/>
    <p:sldLayoutId id="2147485678" r:id="rId10"/>
    <p:sldLayoutId id="2147485679" r:id="rId11"/>
    <p:sldLayoutId id="2147485680" r:id="rId12"/>
    <p:sldLayoutId id="2147485681" r:id="rId13"/>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defRPr sz="1600" kern="1200">
          <a:solidFill>
            <a:schemeClr val="tx1"/>
          </a:solidFill>
          <a:latin typeface="Heebo" panose="00000500000000000000" pitchFamily="2" charset="-79"/>
          <a:ea typeface="Heebo"/>
          <a:cs typeface="Heebo" panose="00000500000000000000"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Heebo"/>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Heebo"/>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ebo"/>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ebo"/>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8195"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Calibri"/>
              </a:defRPr>
            </a:lvl1pPr>
          </a:lstStyle>
          <a:p>
            <a:pPr>
              <a:defRPr/>
            </a:pPr>
            <a:fld id="{D07CE535-02EA-4B7A-8314-A039C2861F1B}" type="datetimeFigureOut">
              <a:rPr lang="he-IL"/>
              <a:pPr>
                <a:defRPr/>
              </a:pPr>
              <a:t>י"ח/אלול/תש"ף</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Calibri"/>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fld id="{5CCF7403-BA73-4E77-9670-00FA01B6E17D}" type="slidenum">
              <a:rPr lang="he-IL" altLang="he-IL"/>
              <a:pPr/>
              <a:t>‹#›</a:t>
            </a:fld>
            <a:endParaRPr lang="he-IL" altLang="he-IL"/>
          </a:p>
        </p:txBody>
      </p:sp>
      <p:pic>
        <p:nvPicPr>
          <p:cNvPr id="819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descr="G:\שיתוף קבצים\אסתי פטרובר\לוגו\מיתוג חדש\IPLAN_LOGO_WITH_STATE_OF_ISRAEL_SYMBOL.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388" y="6165850"/>
            <a:ext cx="21605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3" r:id="rId1"/>
    <p:sldLayoutId id="2147485684" r:id="rId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l="22270"/>
          <a:stretch>
            <a:fillRect/>
          </a:stretch>
        </p:blipFill>
        <p:spPr bwMode="auto">
          <a:xfrm>
            <a:off x="0" y="-71438"/>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G:\שיתוף קבצים\אסתי פטרובר\לוגו\מיתוג חדש\IPLAN_LOGO_WITH_STATE_OF_ISRAEL_SYMBOL.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388" y="634523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 id="2147485696"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algn="r" rtl="1" eaLnBrk="0" fontAlgn="base" hangingPunct="0">
        <a:spcBef>
          <a:spcPct val="20000"/>
        </a:spcBef>
        <a:spcAft>
          <a:spcPct val="0"/>
        </a:spcAft>
        <a:buFont typeface="Arial" panose="020B0604020202020204" pitchFamily="34" charset="0"/>
        <a:defRPr sz="1600" kern="1200">
          <a:solidFill>
            <a:schemeClr val="tx1"/>
          </a:solidFill>
          <a:latin typeface="Heebo" panose="00000500000000000000" pitchFamily="2" charset="-79"/>
          <a:ea typeface="Heebo" pitchFamily="2" charset="0"/>
          <a:cs typeface="Heebo" panose="00000500000000000000"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Heebo"/>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Heebo"/>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ebo"/>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ebo"/>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 Id="rId4" Type="http://schemas.openxmlformats.org/officeDocument/2006/relationships/image" Target="cid:image003.png@01D5BB2B.41ED5B8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מציין מיקום טקסט 1"/>
          <p:cNvSpPr>
            <a:spLocks noGrp="1"/>
          </p:cNvSpPr>
          <p:nvPr>
            <p:ph type="body" sz="quarter" idx="12"/>
          </p:nvPr>
        </p:nvSpPr>
        <p:spPr bwMode="auto">
          <a:xfrm>
            <a:off x="2987675" y="617538"/>
            <a:ext cx="5688013" cy="1731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he-IL" altLang="he-IL" dirty="0"/>
              <a:t>התייעצות לגבי עקרונות תזכיר החוק</a:t>
            </a:r>
          </a:p>
        </p:txBody>
      </p:sp>
      <p:sp>
        <p:nvSpPr>
          <p:cNvPr id="66563" name="מציין מיקום טקסט 2"/>
          <p:cNvSpPr>
            <a:spLocks noGrp="1"/>
          </p:cNvSpPr>
          <p:nvPr>
            <p:ph type="body" sz="quarter" idx="13"/>
          </p:nvPr>
        </p:nvSpPr>
        <p:spPr bwMode="auto">
          <a:xfrm>
            <a:off x="4500563" y="2420888"/>
            <a:ext cx="4249737" cy="2376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eaLnBrk="1" hangingPunct="1">
              <a:buFont typeface="Arial" panose="020B0604020202020204" pitchFamily="34" charset="0"/>
              <a:buChar char="•"/>
            </a:pPr>
            <a:r>
              <a:rPr lang="he-IL" altLang="he-IL" sz="2800" dirty="0"/>
              <a:t>הקלות </a:t>
            </a:r>
          </a:p>
          <a:p>
            <a:pPr marL="457200" indent="-457200" eaLnBrk="1" hangingPunct="1">
              <a:buFont typeface="Arial" panose="020B0604020202020204" pitchFamily="34" charset="0"/>
              <a:buChar char="•"/>
            </a:pPr>
            <a:r>
              <a:rPr lang="he-IL" altLang="he-IL" sz="2800" dirty="0"/>
              <a:t>הנחיות מרחביות</a:t>
            </a:r>
          </a:p>
          <a:p>
            <a:pPr eaLnBrk="1" hangingPunct="1"/>
            <a:endParaRPr lang="he-IL" altLang="he-IL" sz="2800" dirty="0"/>
          </a:p>
          <a:p>
            <a:pPr eaLnBrk="1" hangingPunct="1"/>
            <a:r>
              <a:rPr lang="he-IL" altLang="he-IL" sz="2800" dirty="0"/>
              <a:t>תיקוני חקיקה</a:t>
            </a:r>
          </a:p>
          <a:p>
            <a:pPr eaLnBrk="1" hangingPunct="1"/>
            <a:endParaRPr lang="he-IL" altLang="he-IL" sz="2800" b="1" dirty="0"/>
          </a:p>
        </p:txBody>
      </p:sp>
      <p:sp>
        <p:nvSpPr>
          <p:cNvPr id="3" name="מציין מיקום טקסט 2">
            <a:extLst>
              <a:ext uri="{FF2B5EF4-FFF2-40B4-BE49-F238E27FC236}">
                <a16:creationId xmlns:a16="http://schemas.microsoft.com/office/drawing/2014/main" id="{8A215AA9-0E67-4126-ACB5-F2FB52094341}"/>
              </a:ext>
            </a:extLst>
          </p:cNvPr>
          <p:cNvSpPr>
            <a:spLocks noGrp="1"/>
          </p:cNvSpPr>
          <p:nvPr>
            <p:ph type="body" sz="quarter" idx="14"/>
          </p:nvPr>
        </p:nvSpPr>
        <p:spPr/>
        <p:txBody>
          <a:bodyPr/>
          <a:lstStyle/>
          <a:p>
            <a:endParaRPr lang="he-I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כותרת 1"/>
          <p:cNvSpPr>
            <a:spLocks noGrp="1" noChangeArrowheads="1"/>
          </p:cNvSpPr>
          <p:nvPr>
            <p:ph type="title"/>
          </p:nvPr>
        </p:nvSpPr>
        <p:spPr bwMode="auto">
          <a:xfrm>
            <a:off x="323850" y="125413"/>
            <a:ext cx="81565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he-IL" altLang="he-IL" sz="2800"/>
              <a:t>תקופת מעבר </a:t>
            </a:r>
          </a:p>
        </p:txBody>
      </p:sp>
      <p:sp>
        <p:nvSpPr>
          <p:cNvPr id="6" name="מלבן 5"/>
          <p:cNvSpPr/>
          <p:nvPr/>
        </p:nvSpPr>
        <p:spPr>
          <a:xfrm>
            <a:off x="7911733" y="908720"/>
            <a:ext cx="569387" cy="923330"/>
          </a:xfrm>
          <a:prstGeom prst="rect">
            <a:avLst/>
          </a:prstGeom>
          <a:noFill/>
        </p:spPr>
        <p:txBody>
          <a:bodyPr wrap="none">
            <a:spAutoFit/>
          </a:bodyPr>
          <a:lstStyle/>
          <a:p>
            <a:pPr algn="ctr">
              <a:defRPr/>
            </a:pPr>
            <a:r>
              <a:rPr lang="he-IL" sz="5400" b="1" dirty="0">
                <a:ln w="9525">
                  <a:solidFill>
                    <a:schemeClr val="bg1"/>
                  </a:solidFill>
                  <a:prstDash val="solid"/>
                </a:ln>
                <a:effectLst>
                  <a:outerShdw blurRad="12700" dist="38100" dir="2700000" algn="tl" rotWithShape="0">
                    <a:schemeClr val="bg1">
                      <a:lumMod val="50000"/>
                    </a:schemeClr>
                  </a:outerShdw>
                </a:effectLst>
              </a:rPr>
              <a:t>2</a:t>
            </a:r>
          </a:p>
        </p:txBody>
      </p:sp>
      <p:sp>
        <p:nvSpPr>
          <p:cNvPr id="7" name="תיבת טקסט 6"/>
          <p:cNvSpPr txBox="1"/>
          <p:nvPr/>
        </p:nvSpPr>
        <p:spPr>
          <a:xfrm>
            <a:off x="4356100" y="1196975"/>
            <a:ext cx="3319463" cy="2062103"/>
          </a:xfrm>
          <a:prstGeom prst="rect">
            <a:avLst/>
          </a:prstGeom>
          <a:solidFill>
            <a:schemeClr val="bg2"/>
          </a:solid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defRPr/>
            </a:pPr>
            <a:r>
              <a:rPr lang="he-IL" altLang="he-IL" sz="3200" b="1" dirty="0">
                <a:solidFill>
                  <a:srgbClr val="F79646"/>
                </a:solidFill>
                <a:effectLst>
                  <a:outerShdw blurRad="38100" dist="38100" dir="2700000" algn="tl">
                    <a:srgbClr val="000000"/>
                  </a:outerShdw>
                </a:effectLst>
                <a:latin typeface="Calibri" pitchFamily="34" charset="0"/>
              </a:rPr>
              <a:t>לתכניות מאושרות</a:t>
            </a:r>
          </a:p>
          <a:p>
            <a:pPr algn="ctr" rtl="1">
              <a:defRPr/>
            </a:pPr>
            <a:endParaRPr lang="he-IL" altLang="he-IL" sz="2400" b="1" dirty="0">
              <a:latin typeface="Calibri" pitchFamily="34" charset="0"/>
            </a:endParaRPr>
          </a:p>
          <a:p>
            <a:pPr algn="ctr" rtl="1">
              <a:defRPr/>
            </a:pPr>
            <a:r>
              <a:rPr lang="he-IL" altLang="he-IL" sz="2400" b="1" dirty="0">
                <a:latin typeface="Calibri" pitchFamily="34" charset="0"/>
              </a:rPr>
              <a:t>הקלות ימשיכו </a:t>
            </a:r>
          </a:p>
          <a:p>
            <a:pPr algn="ctr" rtl="1">
              <a:defRPr/>
            </a:pPr>
            <a:endParaRPr lang="he-IL" altLang="he-IL" sz="2400" b="1" dirty="0">
              <a:latin typeface="Calibri" pitchFamily="34" charset="0"/>
            </a:endParaRPr>
          </a:p>
          <a:p>
            <a:pPr algn="ctr" rtl="1">
              <a:defRPr/>
            </a:pPr>
            <a:endParaRPr lang="he-IL" altLang="he-IL" sz="2400" b="1" dirty="0">
              <a:latin typeface="Calibri" pitchFamily="34" charset="0"/>
            </a:endParaRPr>
          </a:p>
        </p:txBody>
      </p:sp>
      <p:sp>
        <p:nvSpPr>
          <p:cNvPr id="8" name="תיבת טקסט 7"/>
          <p:cNvSpPr txBox="1"/>
          <p:nvPr/>
        </p:nvSpPr>
        <p:spPr>
          <a:xfrm>
            <a:off x="755650" y="1196975"/>
            <a:ext cx="3363913" cy="3170099"/>
          </a:xfrm>
          <a:prstGeom prst="rect">
            <a:avLst/>
          </a:prstGeom>
          <a:solidFill>
            <a:schemeClr val="bg2"/>
          </a:solid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defRPr/>
            </a:pPr>
            <a:r>
              <a:rPr lang="he-IL" altLang="he-IL" sz="3200" b="1" dirty="0">
                <a:solidFill>
                  <a:srgbClr val="4BACC6"/>
                </a:solidFill>
                <a:effectLst>
                  <a:outerShdw blurRad="38100" dist="38100" dir="2700000" algn="tl">
                    <a:srgbClr val="000000"/>
                  </a:outerShdw>
                </a:effectLst>
                <a:latin typeface="Calibri" pitchFamily="34" charset="0"/>
              </a:rPr>
              <a:t>לתכניות חדשות</a:t>
            </a:r>
          </a:p>
          <a:p>
            <a:pPr algn="ctr" rtl="1">
              <a:defRPr/>
            </a:pPr>
            <a:endParaRPr lang="he-IL" altLang="he-IL" sz="2400" b="1" dirty="0">
              <a:latin typeface="Calibri" pitchFamily="34" charset="0"/>
            </a:endParaRPr>
          </a:p>
          <a:p>
            <a:pPr algn="ctr" rtl="1">
              <a:defRPr/>
            </a:pPr>
            <a:r>
              <a:rPr lang="he-IL" altLang="he-IL" sz="2400" b="1" dirty="0">
                <a:latin typeface="Calibri" pitchFamily="34" charset="0"/>
              </a:rPr>
              <a:t>מתאריך </a:t>
            </a:r>
            <a:r>
              <a:rPr lang="en-US" altLang="he-IL" sz="2400" b="1" dirty="0">
                <a:latin typeface="Calibri" pitchFamily="34" charset="0"/>
              </a:rPr>
              <a:t>X</a:t>
            </a:r>
            <a:r>
              <a:rPr lang="he-IL" altLang="he-IL" sz="2400" b="1" dirty="0">
                <a:latin typeface="Calibri" pitchFamily="34" charset="0"/>
              </a:rPr>
              <a:t>- ברירת המחדל משתנה</a:t>
            </a:r>
          </a:p>
          <a:p>
            <a:pPr algn="ctr" rtl="1">
              <a:defRPr/>
            </a:pPr>
            <a:r>
              <a:rPr lang="he-IL" altLang="he-IL" sz="2400" b="1" dirty="0">
                <a:latin typeface="Calibri" pitchFamily="34" charset="0"/>
              </a:rPr>
              <a:t>ללא הקלות, למעט נושאים מצומצמים שיוגדרו</a:t>
            </a:r>
          </a:p>
          <a:p>
            <a:pPr algn="ctr" rtl="1">
              <a:defRPr/>
            </a:pPr>
            <a:r>
              <a:rPr lang="he-IL" altLang="he-IL" sz="2400" b="1" dirty="0">
                <a:latin typeface="Calibri" pitchFamily="34" charset="0"/>
              </a:rPr>
              <a:t>גמישות בסמכות מהנדס</a:t>
            </a:r>
          </a:p>
          <a:p>
            <a:pPr algn="ctr" rtl="1">
              <a:defRPr/>
            </a:pPr>
            <a:r>
              <a:rPr lang="he-IL" altLang="he-IL" sz="2400" b="1" dirty="0">
                <a:latin typeface="Calibri" pitchFamily="34" charset="0"/>
              </a:rPr>
              <a:t>תכנון חושב רישוי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A71727-A11E-4D59-8C5D-684122C5D1EB}"/>
              </a:ext>
            </a:extLst>
          </p:cNvPr>
          <p:cNvSpPr>
            <a:spLocks noGrp="1"/>
          </p:cNvSpPr>
          <p:nvPr>
            <p:ph type="title"/>
          </p:nvPr>
        </p:nvSpPr>
        <p:spPr/>
        <p:txBody>
          <a:bodyPr/>
          <a:lstStyle/>
          <a:p>
            <a:r>
              <a:rPr lang="he-IL" dirty="0"/>
              <a:t>תהליך הרישוי </a:t>
            </a:r>
          </a:p>
        </p:txBody>
      </p:sp>
      <p:sp>
        <p:nvSpPr>
          <p:cNvPr id="3" name="מציין מיקום תוכן 2">
            <a:extLst>
              <a:ext uri="{FF2B5EF4-FFF2-40B4-BE49-F238E27FC236}">
                <a16:creationId xmlns:a16="http://schemas.microsoft.com/office/drawing/2014/main" id="{4ADE119E-9A22-467C-9A05-19E9A7F8F555}"/>
              </a:ext>
            </a:extLst>
          </p:cNvPr>
          <p:cNvSpPr>
            <a:spLocks noGrp="1"/>
          </p:cNvSpPr>
          <p:nvPr>
            <p:ph idx="1"/>
          </p:nvPr>
        </p:nvSpPr>
        <p:spPr/>
        <p:txBody>
          <a:bodyPr>
            <a:normAutofit/>
          </a:bodyPr>
          <a:lstStyle/>
          <a:p>
            <a:pPr>
              <a:buFont typeface="Arial" panose="020B0604020202020204" pitchFamily="34" charset="0"/>
              <a:buChar char="•"/>
            </a:pPr>
            <a:r>
              <a:rPr lang="he-IL" sz="1800" dirty="0"/>
              <a:t>הגשת בקשה </a:t>
            </a:r>
            <a:r>
              <a:rPr lang="he-IL" sz="1800" dirty="0" err="1"/>
              <a:t>לגמישויות</a:t>
            </a:r>
            <a:r>
              <a:rPr lang="he-IL" sz="1800" dirty="0"/>
              <a:t> במועד מידע להיתר. החלטת המהנדס במידע (אישור/ סירוב/ בקשה לדון במסגרת הבקשה להיתר);</a:t>
            </a:r>
          </a:p>
          <a:p>
            <a:pPr>
              <a:buFont typeface="Arial" panose="020B0604020202020204" pitchFamily="34" charset="0"/>
              <a:buChar char="•"/>
            </a:pPr>
            <a:r>
              <a:rPr lang="he-IL" sz="1800" dirty="0"/>
              <a:t>הגשת בקשה </a:t>
            </a:r>
            <a:r>
              <a:rPr lang="he-IL" sz="1800" dirty="0" err="1"/>
              <a:t>לגמישויות</a:t>
            </a:r>
            <a:r>
              <a:rPr lang="he-IL" sz="1800" dirty="0"/>
              <a:t> בבקשה להיתר. החלטת המהנדס תוך כדי הבקרה המרחבית;  </a:t>
            </a:r>
          </a:p>
          <a:p>
            <a:pPr>
              <a:buFont typeface="Arial" panose="020B0604020202020204" pitchFamily="34" charset="0"/>
              <a:buChar char="•"/>
            </a:pPr>
            <a:r>
              <a:rPr lang="he-IL" sz="1800" dirty="0"/>
              <a:t>החלטת </a:t>
            </a:r>
            <a:r>
              <a:rPr lang="he-IL" sz="1800" dirty="0" err="1"/>
              <a:t>ר"ר</a:t>
            </a:r>
            <a:r>
              <a:rPr lang="he-IL" sz="1800" dirty="0"/>
              <a:t> לגבי </a:t>
            </a:r>
            <a:r>
              <a:rPr lang="he-IL" sz="1800" dirty="0" err="1"/>
              <a:t>הגמישויות</a:t>
            </a:r>
            <a:r>
              <a:rPr lang="he-IL" sz="1800" dirty="0"/>
              <a:t> אחרי בקרה מרחבית (45 ימים); (אישור/ סירוב);</a:t>
            </a:r>
          </a:p>
          <a:p>
            <a:pPr>
              <a:buFont typeface="Arial" panose="020B0604020202020204" pitchFamily="34" charset="0"/>
              <a:buChar char="•"/>
            </a:pPr>
            <a:r>
              <a:rPr lang="he-IL" sz="1800" dirty="0"/>
              <a:t>אם המהנדס לא השיב- סמכות ועדת הרישוי לדון </a:t>
            </a:r>
            <a:r>
              <a:rPr lang="he-IL" sz="1800" dirty="0" err="1"/>
              <a:t>בגמישויות</a:t>
            </a:r>
            <a:r>
              <a:rPr lang="he-IL" sz="1800" dirty="0"/>
              <a:t>;</a:t>
            </a:r>
          </a:p>
          <a:p>
            <a:pPr>
              <a:buFont typeface="Arial" panose="020B0604020202020204" pitchFamily="34" charset="0"/>
              <a:buChar char="•"/>
            </a:pPr>
            <a:r>
              <a:rPr lang="he-IL" sz="1800" dirty="0"/>
              <a:t>אין זכות ערר על החלטת מהנדס או החלטת </a:t>
            </a:r>
            <a:r>
              <a:rPr lang="he-IL" sz="1800" dirty="0" err="1"/>
              <a:t>ר"ר</a:t>
            </a:r>
            <a:r>
              <a:rPr lang="he-IL" sz="1800" dirty="0"/>
              <a:t> בעניין </a:t>
            </a:r>
            <a:r>
              <a:rPr lang="he-IL" sz="1800" dirty="0" err="1"/>
              <a:t>הגמישויות</a:t>
            </a:r>
            <a:r>
              <a:rPr lang="he-IL" sz="1800" dirty="0"/>
              <a:t>;</a:t>
            </a:r>
          </a:p>
        </p:txBody>
      </p:sp>
    </p:spTree>
    <p:extLst>
      <p:ext uri="{BB962C8B-B14F-4D97-AF65-F5344CB8AC3E}">
        <p14:creationId xmlns:p14="http://schemas.microsoft.com/office/powerpoint/2010/main" val="355536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כותרת 1"/>
          <p:cNvSpPr>
            <a:spLocks noGrp="1"/>
          </p:cNvSpPr>
          <p:nvPr>
            <p:ph type="title"/>
          </p:nvPr>
        </p:nvSpPr>
        <p:spPr/>
        <p:txBody>
          <a:bodyPr>
            <a:normAutofit/>
          </a:bodyPr>
          <a:lstStyle/>
          <a:p>
            <a:r>
              <a:rPr lang="he-IL" sz="2400" dirty="0">
                <a:solidFill>
                  <a:srgbClr val="FFC000"/>
                </a:solidFill>
                <a:latin typeface="Gisha" panose="020B0502040204020203" pitchFamily="34" charset="-79"/>
                <a:cs typeface="Gisha" panose="020B0502040204020203" pitchFamily="34" charset="-79"/>
              </a:rPr>
              <a:t>הנחיות מרחביות- מטרות</a:t>
            </a:r>
          </a:p>
        </p:txBody>
      </p:sp>
      <p:grpSp>
        <p:nvGrpSpPr>
          <p:cNvPr id="26" name="קבוצה 25"/>
          <p:cNvGrpSpPr/>
          <p:nvPr/>
        </p:nvGrpSpPr>
        <p:grpSpPr>
          <a:xfrm>
            <a:off x="611560" y="1916832"/>
            <a:ext cx="8136904" cy="2732757"/>
            <a:chOff x="611560" y="2123515"/>
            <a:chExt cx="7920880" cy="2526074"/>
          </a:xfrm>
        </p:grpSpPr>
        <p:grpSp>
          <p:nvGrpSpPr>
            <p:cNvPr id="20" name="קבוצה 19"/>
            <p:cNvGrpSpPr/>
            <p:nvPr/>
          </p:nvGrpSpPr>
          <p:grpSpPr>
            <a:xfrm>
              <a:off x="611560" y="2123515"/>
              <a:ext cx="7920880" cy="2526074"/>
              <a:chOff x="971600" y="2123515"/>
              <a:chExt cx="7920880" cy="2526074"/>
            </a:xfrm>
          </p:grpSpPr>
          <p:grpSp>
            <p:nvGrpSpPr>
              <p:cNvPr id="7" name="קבוצה 6"/>
              <p:cNvGrpSpPr/>
              <p:nvPr/>
            </p:nvGrpSpPr>
            <p:grpSpPr>
              <a:xfrm>
                <a:off x="5076056" y="2130373"/>
                <a:ext cx="2556792" cy="1200329"/>
                <a:chOff x="5892878" y="2348880"/>
                <a:chExt cx="2556792" cy="1200329"/>
              </a:xfrm>
            </p:grpSpPr>
            <p:sp>
              <p:nvSpPr>
                <p:cNvPr id="5" name="מלבן 4"/>
                <p:cNvSpPr/>
                <p:nvPr/>
              </p:nvSpPr>
              <p:spPr>
                <a:xfrm>
                  <a:off x="5892878" y="2348880"/>
                  <a:ext cx="2556792" cy="12003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6119664" y="2499705"/>
                  <a:ext cx="2103220" cy="830997"/>
                </a:xfrm>
                <a:prstGeom prst="rect">
                  <a:avLst/>
                </a:prstGeom>
              </p:spPr>
              <p:txBody>
                <a:bodyPr wrap="square">
                  <a:spAutoFit/>
                </a:bodyPr>
                <a:lstStyle/>
                <a:p>
                  <a:pPr algn="ctr"/>
                  <a:r>
                    <a:rPr lang="he-IL" sz="2400" dirty="0">
                      <a:latin typeface="Gisha" panose="020B0502040204020203" pitchFamily="34" charset="-79"/>
                      <a:cs typeface="Gisha" panose="020B0502040204020203" pitchFamily="34" charset="-79"/>
                    </a:rPr>
                    <a:t>לפשט את התכניות</a:t>
                  </a:r>
                </a:p>
              </p:txBody>
            </p:sp>
          </p:grpSp>
          <p:grpSp>
            <p:nvGrpSpPr>
              <p:cNvPr id="8" name="קבוצה 7"/>
              <p:cNvGrpSpPr/>
              <p:nvPr/>
            </p:nvGrpSpPr>
            <p:grpSpPr>
              <a:xfrm>
                <a:off x="2411760" y="2123515"/>
                <a:ext cx="2556792" cy="1200329"/>
                <a:chOff x="5892878" y="2409012"/>
                <a:chExt cx="2556792" cy="1200329"/>
              </a:xfrm>
            </p:grpSpPr>
            <p:sp>
              <p:nvSpPr>
                <p:cNvPr id="9" name="מלבן 8"/>
                <p:cNvSpPr/>
                <p:nvPr/>
              </p:nvSpPr>
              <p:spPr>
                <a:xfrm>
                  <a:off x="5892878" y="2409012"/>
                  <a:ext cx="2556792" cy="12003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108902" y="2566695"/>
                  <a:ext cx="2103220" cy="830997"/>
                </a:xfrm>
                <a:prstGeom prst="rect">
                  <a:avLst/>
                </a:prstGeom>
              </p:spPr>
              <p:txBody>
                <a:bodyPr wrap="square">
                  <a:spAutoFit/>
                </a:bodyPr>
                <a:lstStyle/>
                <a:p>
                  <a:pPr algn="ctr"/>
                  <a:r>
                    <a:rPr lang="he-IL" sz="2400" dirty="0">
                      <a:latin typeface="Gisha" panose="020B0502040204020203" pitchFamily="34" charset="-79"/>
                      <a:cs typeface="Gisha" panose="020B0502040204020203" pitchFamily="34" charset="-79"/>
                    </a:rPr>
                    <a:t>ליצור מצב</a:t>
                  </a:r>
                </a:p>
                <a:p>
                  <a:pPr algn="ctr"/>
                  <a:r>
                    <a:rPr lang="he-IL" sz="2400" dirty="0">
                      <a:latin typeface="Gisha" panose="020B0502040204020203" pitchFamily="34" charset="-79"/>
                      <a:cs typeface="Gisha" panose="020B0502040204020203" pitchFamily="34" charset="-79"/>
                    </a:rPr>
                    <a:t>של וודאות</a:t>
                  </a:r>
                </a:p>
              </p:txBody>
            </p:sp>
          </p:grpSp>
          <p:grpSp>
            <p:nvGrpSpPr>
              <p:cNvPr id="11" name="קבוצה 10"/>
              <p:cNvGrpSpPr/>
              <p:nvPr/>
            </p:nvGrpSpPr>
            <p:grpSpPr>
              <a:xfrm>
                <a:off x="3655906" y="3449260"/>
                <a:ext cx="2566927" cy="1200329"/>
                <a:chOff x="5892878" y="2348880"/>
                <a:chExt cx="2566927" cy="1200329"/>
              </a:xfrm>
            </p:grpSpPr>
            <p:sp>
              <p:nvSpPr>
                <p:cNvPr id="12" name="מלבן 11"/>
                <p:cNvSpPr/>
                <p:nvPr/>
              </p:nvSpPr>
              <p:spPr>
                <a:xfrm>
                  <a:off x="5892878" y="2348880"/>
                  <a:ext cx="2556792" cy="120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5916366" y="2499704"/>
                  <a:ext cx="2543439" cy="830997"/>
                </a:xfrm>
                <a:prstGeom prst="rect">
                  <a:avLst/>
                </a:prstGeom>
              </p:spPr>
              <p:txBody>
                <a:bodyPr wrap="square">
                  <a:spAutoFit/>
                </a:bodyPr>
                <a:lstStyle/>
                <a:p>
                  <a:pPr algn="ctr"/>
                  <a:r>
                    <a:rPr lang="he-IL" sz="2400" dirty="0">
                      <a:latin typeface="Gisha" panose="020B0502040204020203" pitchFamily="34" charset="-79"/>
                      <a:cs typeface="Gisha" panose="020B0502040204020203" pitchFamily="34" charset="-79"/>
                    </a:rPr>
                    <a:t>ליצור "גשר תכנוני" בין תכנית והיתר</a:t>
                  </a:r>
                </a:p>
              </p:txBody>
            </p:sp>
          </p:grpSp>
          <p:grpSp>
            <p:nvGrpSpPr>
              <p:cNvPr id="14" name="קבוצה 13"/>
              <p:cNvGrpSpPr/>
              <p:nvPr/>
            </p:nvGrpSpPr>
            <p:grpSpPr>
              <a:xfrm>
                <a:off x="971600" y="3449260"/>
                <a:ext cx="2556792" cy="1200329"/>
                <a:chOff x="5892878" y="2348880"/>
                <a:chExt cx="2556792" cy="1200329"/>
              </a:xfrm>
            </p:grpSpPr>
            <p:sp>
              <p:nvSpPr>
                <p:cNvPr id="15" name="מלבן 14"/>
                <p:cNvSpPr/>
                <p:nvPr/>
              </p:nvSpPr>
              <p:spPr>
                <a:xfrm>
                  <a:off x="5892878" y="2348880"/>
                  <a:ext cx="2556792" cy="120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6119664" y="2499705"/>
                  <a:ext cx="2103220" cy="830997"/>
                </a:xfrm>
                <a:prstGeom prst="rect">
                  <a:avLst/>
                </a:prstGeom>
              </p:spPr>
              <p:txBody>
                <a:bodyPr wrap="square">
                  <a:spAutoFit/>
                </a:bodyPr>
                <a:lstStyle/>
                <a:p>
                  <a:pPr algn="ctr"/>
                  <a:r>
                    <a:rPr lang="he-IL" sz="2400" dirty="0">
                      <a:latin typeface="Gisha" panose="020B0502040204020203" pitchFamily="34" charset="-79"/>
                      <a:cs typeface="Gisha" panose="020B0502040204020203" pitchFamily="34" charset="-79"/>
                    </a:rPr>
                    <a:t>לאפשר התאמה ושינוי מהירים</a:t>
                  </a:r>
                </a:p>
              </p:txBody>
            </p:sp>
          </p:grpSp>
          <p:grpSp>
            <p:nvGrpSpPr>
              <p:cNvPr id="17" name="קבוצה 16"/>
              <p:cNvGrpSpPr/>
              <p:nvPr/>
            </p:nvGrpSpPr>
            <p:grpSpPr>
              <a:xfrm>
                <a:off x="6335688" y="3449260"/>
                <a:ext cx="2556792" cy="1200329"/>
                <a:chOff x="5892878" y="2348880"/>
                <a:chExt cx="2556792" cy="1200329"/>
              </a:xfrm>
            </p:grpSpPr>
            <p:sp>
              <p:nvSpPr>
                <p:cNvPr id="18" name="מלבן 17"/>
                <p:cNvSpPr/>
                <p:nvPr/>
              </p:nvSpPr>
              <p:spPr>
                <a:xfrm>
                  <a:off x="5892878" y="2348880"/>
                  <a:ext cx="2556792" cy="120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6119664" y="2499705"/>
                  <a:ext cx="2103220" cy="830997"/>
                </a:xfrm>
                <a:prstGeom prst="rect">
                  <a:avLst/>
                </a:prstGeom>
              </p:spPr>
              <p:txBody>
                <a:bodyPr wrap="square">
                  <a:spAutoFit/>
                </a:bodyPr>
                <a:lstStyle/>
                <a:p>
                  <a:pPr algn="ctr"/>
                  <a:r>
                    <a:rPr lang="he-IL" sz="2400" dirty="0">
                      <a:latin typeface="Gisha" panose="020B0502040204020203" pitchFamily="34" charset="-79"/>
                      <a:cs typeface="Gisha" panose="020B0502040204020203" pitchFamily="34" charset="-79"/>
                    </a:rPr>
                    <a:t>לגבש חזון</a:t>
                  </a:r>
                </a:p>
                <a:p>
                  <a:pPr algn="ctr"/>
                  <a:r>
                    <a:rPr lang="he-IL" sz="2400" dirty="0">
                      <a:latin typeface="Gisha" panose="020B0502040204020203" pitchFamily="34" charset="-79"/>
                      <a:cs typeface="Gisha" panose="020B0502040204020203" pitchFamily="34" charset="-79"/>
                    </a:rPr>
                    <a:t>עיצובי לישוב</a:t>
                  </a:r>
                </a:p>
              </p:txBody>
            </p:sp>
          </p:grpSp>
        </p:grpSp>
        <p:sp>
          <p:nvSpPr>
            <p:cNvPr id="23" name="אליפסה 22"/>
            <p:cNvSpPr/>
            <p:nvPr/>
          </p:nvSpPr>
          <p:spPr>
            <a:xfrm>
              <a:off x="5699408" y="3206374"/>
              <a:ext cx="43204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4427984" y="3206374"/>
              <a:ext cx="43204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2987824" y="3206374"/>
              <a:ext cx="432048"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95217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899592" y="2342386"/>
            <a:ext cx="2771800" cy="1200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5892878" y="2348880"/>
            <a:ext cx="2556792" cy="1200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p:txBody>
          <a:bodyPr>
            <a:normAutofit/>
          </a:bodyPr>
          <a:lstStyle/>
          <a:p>
            <a:r>
              <a:rPr lang="he-IL" sz="2400" dirty="0">
                <a:solidFill>
                  <a:srgbClr val="FFC000"/>
                </a:solidFill>
                <a:latin typeface="Gisha" panose="020B0502040204020203" pitchFamily="34" charset="-79"/>
                <a:cs typeface="Gisha" panose="020B0502040204020203" pitchFamily="34" charset="-79"/>
              </a:rPr>
              <a:t>ממצאים- בקרת רוחב</a:t>
            </a:r>
          </a:p>
        </p:txBody>
      </p:sp>
      <p:sp>
        <p:nvSpPr>
          <p:cNvPr id="4" name="מלבן 3"/>
          <p:cNvSpPr/>
          <p:nvPr/>
        </p:nvSpPr>
        <p:spPr>
          <a:xfrm>
            <a:off x="6119664" y="2496338"/>
            <a:ext cx="2103220" cy="830997"/>
          </a:xfrm>
          <a:prstGeom prst="rect">
            <a:avLst/>
          </a:prstGeom>
        </p:spPr>
        <p:txBody>
          <a:bodyPr wrap="square">
            <a:spAutoFit/>
          </a:bodyPr>
          <a:lstStyle/>
          <a:p>
            <a:pPr algn="r"/>
            <a:r>
              <a:rPr lang="he-IL" sz="2400" dirty="0">
                <a:latin typeface="Gisha" panose="020B0502040204020203" pitchFamily="34" charset="-79"/>
                <a:cs typeface="Gisha" panose="020B0502040204020203" pitchFamily="34" charset="-79"/>
              </a:rPr>
              <a:t>מבחינת תכולת </a:t>
            </a:r>
            <a:br>
              <a:rPr lang="en-US" sz="2400" dirty="0">
                <a:latin typeface="Gisha" panose="020B0502040204020203" pitchFamily="34" charset="-79"/>
                <a:cs typeface="Gisha" panose="020B0502040204020203" pitchFamily="34" charset="-79"/>
              </a:rPr>
            </a:br>
            <a:r>
              <a:rPr lang="he-IL" sz="2400" dirty="0">
                <a:latin typeface="Gisha" panose="020B0502040204020203" pitchFamily="34" charset="-79"/>
                <a:cs typeface="Gisha" panose="020B0502040204020203" pitchFamily="34" charset="-79"/>
              </a:rPr>
              <a:t>ההנחיות</a:t>
            </a:r>
          </a:p>
        </p:txBody>
      </p:sp>
      <p:sp>
        <p:nvSpPr>
          <p:cNvPr id="6" name="מלבן 5"/>
          <p:cNvSpPr/>
          <p:nvPr/>
        </p:nvSpPr>
        <p:spPr>
          <a:xfrm>
            <a:off x="864096" y="2533545"/>
            <a:ext cx="2699792" cy="830997"/>
          </a:xfrm>
          <a:prstGeom prst="rect">
            <a:avLst/>
          </a:prstGeom>
        </p:spPr>
        <p:txBody>
          <a:bodyPr wrap="square">
            <a:spAutoFit/>
          </a:bodyPr>
          <a:lstStyle/>
          <a:p>
            <a:pPr algn="r"/>
            <a:r>
              <a:rPr lang="he-IL" sz="2400" dirty="0">
                <a:latin typeface="Gisha" panose="020B0502040204020203" pitchFamily="34" charset="-79"/>
                <a:cs typeface="Gisha" panose="020B0502040204020203" pitchFamily="34" charset="-79"/>
              </a:rPr>
              <a:t>מבחינת הליך אישור ופרסום ההנחיות</a:t>
            </a:r>
          </a:p>
        </p:txBody>
      </p:sp>
      <p:sp>
        <p:nvSpPr>
          <p:cNvPr id="7" name="מלבן 6"/>
          <p:cNvSpPr/>
          <p:nvPr/>
        </p:nvSpPr>
        <p:spPr>
          <a:xfrm>
            <a:off x="3347864" y="1089855"/>
            <a:ext cx="3491880" cy="830997"/>
          </a:xfrm>
          <a:prstGeom prst="rect">
            <a:avLst/>
          </a:prstGeom>
        </p:spPr>
        <p:txBody>
          <a:bodyPr wrap="square">
            <a:spAutoFit/>
          </a:bodyPr>
          <a:lstStyle/>
          <a:p>
            <a:pPr algn="ctr"/>
            <a:r>
              <a:rPr lang="he-IL" sz="2400" dirty="0">
                <a:latin typeface="Gisha" panose="020B0502040204020203" pitchFamily="34" charset="-79"/>
                <a:cs typeface="Gisha" panose="020B0502040204020203" pitchFamily="34" charset="-79"/>
              </a:rPr>
              <a:t>       </a:t>
            </a:r>
            <a:r>
              <a:rPr lang="he-IL" sz="2400" dirty="0">
                <a:solidFill>
                  <a:srgbClr val="FF0000"/>
                </a:solidFill>
                <a:latin typeface="Gisha" panose="020B0502040204020203" pitchFamily="34" charset="-79"/>
                <a:cs typeface="Gisha" panose="020B0502040204020203" pitchFamily="34" charset="-79"/>
              </a:rPr>
              <a:t>אי התאמה </a:t>
            </a:r>
          </a:p>
          <a:p>
            <a:pPr algn="ctr"/>
            <a:r>
              <a:rPr lang="he-IL" sz="2400" dirty="0">
                <a:solidFill>
                  <a:srgbClr val="FF0000"/>
                </a:solidFill>
                <a:latin typeface="Gisha" panose="020B0502040204020203" pitchFamily="34" charset="-79"/>
                <a:cs typeface="Gisha" panose="020B0502040204020203" pitchFamily="34" charset="-79"/>
              </a:rPr>
              <a:t>לחוק התכנון והבניה</a:t>
            </a:r>
            <a:r>
              <a:rPr lang="he-IL" sz="2400" dirty="0">
                <a:latin typeface="Gisha" panose="020B0502040204020203" pitchFamily="34" charset="-79"/>
                <a:cs typeface="Gisha" panose="020B0502040204020203" pitchFamily="34" charset="-79"/>
              </a:rPr>
              <a:t> </a:t>
            </a:r>
          </a:p>
        </p:txBody>
      </p:sp>
      <p:pic>
        <p:nvPicPr>
          <p:cNvPr id="8" name="Picture 32" descr="Two Splitting Arrow Symbol"/>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rcRect/>
          <a:stretch>
            <a:fillRect/>
          </a:stretch>
        </p:blipFill>
        <p:spPr bwMode="auto">
          <a:xfrm rot="10800000">
            <a:off x="4247520" y="2226482"/>
            <a:ext cx="1098685" cy="10986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ª××¦××ª ×ª××× × ×¢×××¨ âªbasket with targets infographic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005063"/>
            <a:ext cx="4147567" cy="233467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8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314" y="1196752"/>
            <a:ext cx="8888537" cy="3970318"/>
          </a:xfrm>
          <a:prstGeom prst="rect">
            <a:avLst/>
          </a:prstGeom>
        </p:spPr>
        <p:txBody>
          <a:bodyPr wrap="square">
            <a:spAutoFit/>
          </a:bodyPr>
          <a:lstStyle/>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הוספת האיסור לקבוע הנחיות מרחביות שיש בהן הכבדה של ממש על הבנייה</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הוספת שלב של פרסום ההנחיות להערות הציבור טרם קביעתן </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הוספת החובה לקבל את חוות דעת היועץ המשפטי מבחינת </a:t>
            </a:r>
            <a:br>
              <a:rPr lang="en-US"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התאמת ההנחיות להוראות החוק</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מתן האפשרות למבקש שיחולו עליו הנחיות מרחביות שנכנסו לתוקפן </a:t>
            </a:r>
            <a:br>
              <a:rPr lang="en-US" dirty="0">
                <a:latin typeface="Gisha" panose="020B0502040204020203" pitchFamily="34" charset="-79"/>
                <a:cs typeface="Gisha" panose="020B0502040204020203" pitchFamily="34" charset="-79"/>
              </a:rPr>
            </a:br>
            <a:r>
              <a:rPr lang="he-IL" dirty="0">
                <a:latin typeface="Gisha" panose="020B0502040204020203" pitchFamily="34" charset="-79"/>
                <a:cs typeface="Gisha" panose="020B0502040204020203" pitchFamily="34" charset="-79"/>
              </a:rPr>
              <a:t>לאחר מסירת המידע</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נדרשת בחינה לגבי מעמדן של הנחיות מרחביות שנקבעו טרם עדכון החקיקה</a:t>
            </a:r>
          </a:p>
        </p:txBody>
      </p:sp>
      <p:sp>
        <p:nvSpPr>
          <p:cNvPr id="5" name="כותרת 1"/>
          <p:cNvSpPr txBox="1">
            <a:spLocks/>
          </p:cNvSpPr>
          <p:nvPr/>
        </p:nvSpPr>
        <p:spPr>
          <a:xfrm>
            <a:off x="323528" y="125760"/>
            <a:ext cx="8157592" cy="782960"/>
          </a:xfrm>
          <a:prstGeom prst="rect">
            <a:avLst/>
          </a:prstGeom>
        </p:spPr>
        <p:txBody>
          <a:bodyPr vert="horz" lIns="91440" tIns="45720" rIns="91440" bIns="45720" rtlCol="1" anchor="ctr">
            <a:normAutofit/>
          </a:bodyPr>
          <a:lstStyle>
            <a:lvl1pPr algn="r" defTabSz="914400" rtl="1" eaLnBrk="1" latinLnBrk="0" hangingPunct="1">
              <a:spcBef>
                <a:spcPct val="0"/>
              </a:spcBef>
              <a:buNone/>
              <a:defRPr sz="2000" b="1" kern="1200">
                <a:solidFill>
                  <a:schemeClr val="tx1"/>
                </a:solidFill>
                <a:latin typeface="Tahoma" panose="020B0604030504040204" pitchFamily="34" charset="0"/>
                <a:ea typeface="+mj-ea"/>
                <a:cs typeface="Tahoma" panose="020B0604030504040204" pitchFamily="34" charset="0"/>
              </a:defRPr>
            </a:lvl1pPr>
          </a:lstStyle>
          <a:p>
            <a:r>
              <a:rPr lang="he-IL" sz="2400" dirty="0">
                <a:solidFill>
                  <a:srgbClr val="FFC000"/>
                </a:solidFill>
                <a:latin typeface="Gisha" panose="020B0502040204020203" pitchFamily="34" charset="-79"/>
                <a:cs typeface="Gisha" panose="020B0502040204020203" pitchFamily="34" charset="-79"/>
              </a:rPr>
              <a:t>הצעה לשינוי תהליך הקביעה והאישור</a:t>
            </a:r>
          </a:p>
        </p:txBody>
      </p:sp>
    </p:spTree>
    <p:extLst>
      <p:ext uri="{BB962C8B-B14F-4D97-AF65-F5344CB8AC3E}">
        <p14:creationId xmlns:p14="http://schemas.microsoft.com/office/powerpoint/2010/main" val="205695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314" y="1196752"/>
            <a:ext cx="8888537" cy="2677784"/>
          </a:xfrm>
          <a:prstGeom prst="rect">
            <a:avLst/>
          </a:prstGeom>
        </p:spPr>
        <p:txBody>
          <a:bodyPr wrap="square">
            <a:spAutoFit/>
          </a:bodyPr>
          <a:lstStyle/>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שינוי חקיקה ראשית</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דיוק באמצעות חקיקת משנה לסעיפים מסוימים, ככל הנדרש</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פרסום תדריך להכנת הנחיות מנכ"לית מנהל התכנון</a:t>
            </a:r>
          </a:p>
          <a:p>
            <a:pPr marL="285750" indent="-285750" algn="r" rtl="1">
              <a:lnSpc>
                <a:spcPct val="200000"/>
              </a:lnSpc>
              <a:buFont typeface="Wingdings" panose="05000000000000000000" pitchFamily="2" charset="2"/>
              <a:buChar char="v"/>
            </a:pPr>
            <a:r>
              <a:rPr lang="he-IL" dirty="0">
                <a:latin typeface="Gisha" panose="020B0502040204020203" pitchFamily="34" charset="-79"/>
                <a:cs typeface="Gisha" panose="020B0502040204020203" pitchFamily="34" charset="-79"/>
              </a:rPr>
              <a:t>הטמעה והדרכה</a:t>
            </a:r>
          </a:p>
          <a:p>
            <a:pPr marL="285750" indent="-285750" algn="r" rtl="1">
              <a:lnSpc>
                <a:spcPct val="150000"/>
              </a:lnSpc>
              <a:buFont typeface="Arial" panose="020B0604020202020204" pitchFamily="34" charset="0"/>
              <a:buChar char="•"/>
            </a:pPr>
            <a:endParaRPr lang="he-IL" dirty="0">
              <a:latin typeface="Gisha" panose="020B0502040204020203" pitchFamily="34" charset="-79"/>
              <a:cs typeface="Gisha" panose="020B0502040204020203" pitchFamily="34" charset="-79"/>
            </a:endParaRPr>
          </a:p>
        </p:txBody>
      </p:sp>
      <p:sp>
        <p:nvSpPr>
          <p:cNvPr id="5" name="כותרת 1"/>
          <p:cNvSpPr txBox="1">
            <a:spLocks/>
          </p:cNvSpPr>
          <p:nvPr/>
        </p:nvSpPr>
        <p:spPr>
          <a:xfrm>
            <a:off x="323528" y="125760"/>
            <a:ext cx="8157592" cy="782960"/>
          </a:xfrm>
          <a:prstGeom prst="rect">
            <a:avLst/>
          </a:prstGeom>
        </p:spPr>
        <p:txBody>
          <a:bodyPr vert="horz" lIns="91440" tIns="45720" rIns="91440" bIns="45720" rtlCol="1" anchor="ctr">
            <a:normAutofit/>
          </a:bodyPr>
          <a:lstStyle>
            <a:lvl1pPr algn="r" defTabSz="914400" rtl="1" eaLnBrk="1" latinLnBrk="0" hangingPunct="1">
              <a:spcBef>
                <a:spcPct val="0"/>
              </a:spcBef>
              <a:buNone/>
              <a:defRPr sz="2000" b="1" kern="1200">
                <a:solidFill>
                  <a:schemeClr val="tx1"/>
                </a:solidFill>
                <a:latin typeface="Tahoma" panose="020B0604030504040204" pitchFamily="34" charset="0"/>
                <a:ea typeface="+mj-ea"/>
                <a:cs typeface="Tahoma" panose="020B0604030504040204" pitchFamily="34" charset="0"/>
              </a:defRPr>
            </a:lvl1pPr>
          </a:lstStyle>
          <a:p>
            <a:r>
              <a:rPr lang="he-IL" sz="2400" dirty="0">
                <a:solidFill>
                  <a:srgbClr val="FFC000"/>
                </a:solidFill>
                <a:latin typeface="Gisha" panose="020B0502040204020203" pitchFamily="34" charset="-79"/>
                <a:cs typeface="Gisha" panose="020B0502040204020203" pitchFamily="34" charset="-79"/>
              </a:rPr>
              <a:t>מתווה ליישום</a:t>
            </a:r>
          </a:p>
        </p:txBody>
      </p:sp>
    </p:spTree>
    <p:extLst>
      <p:ext uri="{BB962C8B-B14F-4D97-AF65-F5344CB8AC3E}">
        <p14:creationId xmlns:p14="http://schemas.microsoft.com/office/powerpoint/2010/main" val="19819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כותרת 1"/>
          <p:cNvSpPr>
            <a:spLocks noGrp="1"/>
          </p:cNvSpPr>
          <p:nvPr>
            <p:ph type="title"/>
          </p:nvPr>
        </p:nvSpPr>
        <p:spPr bwMode="auto">
          <a:xfrm>
            <a:off x="2627313" y="260350"/>
            <a:ext cx="58102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he-IL" altLang="he-IL" sz="2400">
                <a:solidFill>
                  <a:schemeClr val="tx1"/>
                </a:solidFill>
                <a:latin typeface="Tahoma" panose="020B0604030504040204" pitchFamily="34" charset="0"/>
                <a:cs typeface="Tahoma" panose="020B0604030504040204" pitchFamily="34" charset="0"/>
              </a:rPr>
              <a:t>... מוכר לנו</a:t>
            </a:r>
          </a:p>
        </p:txBody>
      </p:sp>
      <p:pic>
        <p:nvPicPr>
          <p:cNvPr id="69635"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975" y="916895"/>
            <a:ext cx="8710612" cy="5716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מעוגל 4"/>
          <p:cNvSpPr/>
          <p:nvPr/>
        </p:nvSpPr>
        <p:spPr>
          <a:xfrm>
            <a:off x="1258888" y="2924175"/>
            <a:ext cx="7345362" cy="3429000"/>
          </a:xfrm>
          <a:prstGeom prst="roundRect">
            <a:avLst/>
          </a:prstGeom>
          <a:solidFill>
            <a:schemeClr val="bg1"/>
          </a:solidFill>
          <a:ln>
            <a:solidFill>
              <a:srgbClr val="BC645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r" rtl="1" eaLnBrk="1" fontAlgn="auto" hangingPunct="1">
              <a:spcBef>
                <a:spcPts val="0"/>
              </a:spcBef>
              <a:spcAft>
                <a:spcPts val="0"/>
              </a:spcAft>
              <a:buFont typeface="Arial" panose="020B0604020202020204" pitchFamily="34" charset="0"/>
              <a:buChar char="•"/>
              <a:defRPr/>
            </a:pPr>
            <a:r>
              <a:rPr lang="he-IL" sz="2400" dirty="0">
                <a:solidFill>
                  <a:prstClr val="black"/>
                </a:solidFill>
                <a:latin typeface="Gisha" panose="020B0502040204020203" pitchFamily="34" charset="-79"/>
                <a:cs typeface="Gisha" panose="020B0502040204020203" pitchFamily="34" charset="-79"/>
              </a:rPr>
              <a:t>תהליכי רישוי עוקפי תכנון- "תכנון" ברמת המגרש הבודד, </a:t>
            </a:r>
            <a:r>
              <a:rPr lang="he-IL" sz="2400" u="sng" dirty="0">
                <a:solidFill>
                  <a:prstClr val="black"/>
                </a:solidFill>
                <a:latin typeface="Gisha" panose="020B0502040204020203" pitchFamily="34" charset="-79"/>
                <a:cs typeface="Gisha" panose="020B0502040204020203" pitchFamily="34" charset="-79"/>
              </a:rPr>
              <a:t>ללא יכולת להתאים את המרחב הציבורי</a:t>
            </a:r>
            <a:r>
              <a:rPr lang="he-IL" sz="2400" dirty="0">
                <a:solidFill>
                  <a:prstClr val="black"/>
                </a:solidFill>
                <a:latin typeface="Gisha" panose="020B0502040204020203" pitchFamily="34" charset="-79"/>
                <a:cs typeface="Gisha" panose="020B0502040204020203" pitchFamily="34" charset="-79"/>
              </a:rPr>
              <a:t>, אשר לא תואם לתכנון.</a:t>
            </a:r>
          </a:p>
          <a:p>
            <a:pPr marL="285750" indent="-285750" algn="r" rtl="1" eaLnBrk="1" fontAlgn="auto" hangingPunct="1">
              <a:spcBef>
                <a:spcPts val="0"/>
              </a:spcBef>
              <a:spcAft>
                <a:spcPts val="0"/>
              </a:spcAft>
              <a:buFont typeface="Arial" panose="020B0604020202020204" pitchFamily="34" charset="0"/>
              <a:buChar char="•"/>
              <a:defRPr/>
            </a:pPr>
            <a:r>
              <a:rPr lang="he-IL" sz="2400" dirty="0">
                <a:solidFill>
                  <a:prstClr val="black"/>
                </a:solidFill>
                <a:latin typeface="Gisha" panose="020B0502040204020203" pitchFamily="34" charset="-79"/>
                <a:cs typeface="Gisha" panose="020B0502040204020203" pitchFamily="34" charset="-79"/>
              </a:rPr>
              <a:t>הליכי הרישוי בהקלות ארוכים בהרבה (לרבות ו. ערר)</a:t>
            </a:r>
          </a:p>
          <a:p>
            <a:pPr marL="285750" indent="-285750" algn="r" rtl="1" eaLnBrk="1" fontAlgn="auto" hangingPunct="1">
              <a:spcBef>
                <a:spcPts val="0"/>
              </a:spcBef>
              <a:spcAft>
                <a:spcPts val="0"/>
              </a:spcAft>
              <a:buFont typeface="Arial" panose="020B0604020202020204" pitchFamily="34" charset="0"/>
              <a:buChar char="•"/>
              <a:defRPr/>
            </a:pPr>
            <a:r>
              <a:rPr lang="he-IL" sz="2400" dirty="0">
                <a:solidFill>
                  <a:prstClr val="black"/>
                </a:solidFill>
                <a:latin typeface="Gisha" panose="020B0502040204020203" pitchFamily="34" charset="-79"/>
                <a:cs typeface="Gisha" panose="020B0502040204020203" pitchFamily="34" charset="-79"/>
              </a:rPr>
              <a:t>הליך לא יעיל- עומס על המערכת ביחס לתועלת הציבורית.</a:t>
            </a:r>
          </a:p>
          <a:p>
            <a:pPr marL="285750" indent="-285750" algn="r" rtl="1" eaLnBrk="1" fontAlgn="auto" hangingPunct="1">
              <a:spcBef>
                <a:spcPts val="0"/>
              </a:spcBef>
              <a:spcAft>
                <a:spcPts val="0"/>
              </a:spcAft>
              <a:buFont typeface="Arial" panose="020B0604020202020204" pitchFamily="34" charset="0"/>
              <a:buChar char="•"/>
              <a:defRPr/>
            </a:pPr>
            <a:r>
              <a:rPr lang="he-IL" sz="2400" dirty="0">
                <a:solidFill>
                  <a:prstClr val="black"/>
                </a:solidFill>
                <a:latin typeface="Gisha" panose="020B0502040204020203" pitchFamily="34" charset="-79"/>
                <a:cs typeface="Gisha" panose="020B0502040204020203" pitchFamily="34" charset="-79"/>
              </a:rPr>
              <a:t>הקלות מאושרות בפועל כדבר שבשגרה ושיעורן עולה</a:t>
            </a:r>
          </a:p>
        </p:txBody>
      </p:sp>
      <p:cxnSp>
        <p:nvCxnSpPr>
          <p:cNvPr id="7" name="Straight Connector 6"/>
          <p:cNvCxnSpPr/>
          <p:nvPr/>
        </p:nvCxnSpPr>
        <p:spPr>
          <a:xfrm flipH="1">
            <a:off x="539750" y="836613"/>
            <a:ext cx="7993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38"/>
          <p:cNvGrpSpPr>
            <a:grpSpLocks/>
          </p:cNvGrpSpPr>
          <p:nvPr/>
        </p:nvGrpSpPr>
        <p:grpSpPr bwMode="auto">
          <a:xfrm>
            <a:off x="6740525" y="2392363"/>
            <a:ext cx="2054225" cy="1066800"/>
            <a:chOff x="6740318" y="2392238"/>
            <a:chExt cx="2055126" cy="1066742"/>
          </a:xfrm>
        </p:grpSpPr>
        <p:sp>
          <p:nvSpPr>
            <p:cNvPr id="13" name="מלבן מעוגל 12"/>
            <p:cNvSpPr/>
            <p:nvPr/>
          </p:nvSpPr>
          <p:spPr>
            <a:xfrm>
              <a:off x="6740318" y="2392238"/>
              <a:ext cx="2055126" cy="70163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פקודת בנין ערים </a:t>
              </a:r>
            </a:p>
            <a:p>
              <a:pPr algn="ctr" rtl="1" eaLnBrk="1" fontAlgn="auto" hangingPunct="1">
                <a:spcBef>
                  <a:spcPts val="0"/>
                </a:spcBef>
                <a:spcAft>
                  <a:spcPts val="0"/>
                </a:spcAft>
                <a:defRPr/>
              </a:pPr>
              <a:r>
                <a:rPr lang="he-IL" dirty="0">
                  <a:solidFill>
                    <a:schemeClr val="tx1"/>
                  </a:solidFill>
                  <a:latin typeface="Gisha" panose="020B0502040204020203" pitchFamily="34" charset="-79"/>
                  <a:cs typeface="Gisha" panose="020B0502040204020203" pitchFamily="34" charset="-79"/>
                </a:rPr>
                <a:t>ללא הקלות</a:t>
              </a:r>
            </a:p>
          </p:txBody>
        </p:sp>
        <p:cxnSp>
          <p:nvCxnSpPr>
            <p:cNvPr id="25" name="מחבר ישר 24"/>
            <p:cNvCxnSpPr>
              <a:stCxn id="5" idx="0"/>
            </p:cNvCxnSpPr>
            <p:nvPr/>
          </p:nvCxnSpPr>
          <p:spPr>
            <a:xfrm flipV="1">
              <a:off x="8349161" y="3087525"/>
              <a:ext cx="0" cy="371455"/>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flipV="1">
              <a:off x="7348598" y="3087525"/>
              <a:ext cx="0" cy="371455"/>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grpSp>
      <p:grpSp>
        <p:nvGrpSpPr>
          <p:cNvPr id="3" name="קבוצה 37"/>
          <p:cNvGrpSpPr>
            <a:grpSpLocks/>
          </p:cNvGrpSpPr>
          <p:nvPr/>
        </p:nvGrpSpPr>
        <p:grpSpPr bwMode="auto">
          <a:xfrm>
            <a:off x="4859338" y="3943350"/>
            <a:ext cx="3068637" cy="1771650"/>
            <a:chOff x="4860032" y="3943816"/>
            <a:chExt cx="3067230" cy="1771768"/>
          </a:xfrm>
        </p:grpSpPr>
        <p:sp>
          <p:nvSpPr>
            <p:cNvPr id="14" name="מלבן מעוגל 13"/>
            <p:cNvSpPr/>
            <p:nvPr/>
          </p:nvSpPr>
          <p:spPr>
            <a:xfrm>
              <a:off x="4860032" y="4509004"/>
              <a:ext cx="3067230" cy="12065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חוק התכנון והבניה</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הקלות באישור ועדה מחוזית</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הגדלת שטח בהיקף מוגבל</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ללא אפשרות לתוספת יח"ד</a:t>
              </a:r>
            </a:p>
          </p:txBody>
        </p:sp>
        <p:cxnSp>
          <p:nvCxnSpPr>
            <p:cNvPr id="28" name="מחבר ישר 27"/>
            <p:cNvCxnSpPr>
              <a:stCxn id="14" idx="0"/>
            </p:cNvCxnSpPr>
            <p:nvPr/>
          </p:nvCxnSpPr>
          <p:spPr>
            <a:xfrm flipV="1">
              <a:off x="6394440" y="3943816"/>
              <a:ext cx="9521" cy="565188"/>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grpSp>
      <p:grpSp>
        <p:nvGrpSpPr>
          <p:cNvPr id="9" name="קבוצה 36"/>
          <p:cNvGrpSpPr>
            <a:grpSpLocks/>
          </p:cNvGrpSpPr>
          <p:nvPr/>
        </p:nvGrpSpPr>
        <p:grpSpPr bwMode="auto">
          <a:xfrm>
            <a:off x="3460750" y="1296988"/>
            <a:ext cx="3182938" cy="2197100"/>
            <a:chOff x="3342009" y="1297039"/>
            <a:chExt cx="3183332" cy="2196895"/>
          </a:xfrm>
        </p:grpSpPr>
        <p:cxnSp>
          <p:nvCxnSpPr>
            <p:cNvPr id="31" name="מחבר ישר 30"/>
            <p:cNvCxnSpPr/>
            <p:nvPr/>
          </p:nvCxnSpPr>
          <p:spPr>
            <a:xfrm flipV="1">
              <a:off x="4921768" y="2928837"/>
              <a:ext cx="0" cy="565097"/>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sp>
          <p:nvSpPr>
            <p:cNvPr id="15" name="מלבן מעוגל 14"/>
            <p:cNvSpPr/>
            <p:nvPr/>
          </p:nvSpPr>
          <p:spPr>
            <a:xfrm>
              <a:off x="3342009" y="1297039"/>
              <a:ext cx="3183332" cy="17968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תיקון 26 לחוק</a:t>
              </a:r>
            </a:p>
            <a:p>
              <a:pPr marL="176213" indent="-176213"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הקלות באישור ועדה מקומית</a:t>
              </a:r>
            </a:p>
            <a:p>
              <a:pPr marL="176213" indent="-176213"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הרחבת הסמכות לאשר הקלות: תוספת שטח, הוספת יח"ד, סטייה מקו בנין ועוד...</a:t>
              </a:r>
            </a:p>
          </p:txBody>
        </p:sp>
      </p:grpSp>
      <p:grpSp>
        <p:nvGrpSpPr>
          <p:cNvPr id="10" name="קבוצה 35"/>
          <p:cNvGrpSpPr>
            <a:grpSpLocks/>
          </p:cNvGrpSpPr>
          <p:nvPr/>
        </p:nvGrpSpPr>
        <p:grpSpPr bwMode="auto">
          <a:xfrm>
            <a:off x="1528763" y="3932238"/>
            <a:ext cx="2971800" cy="1765300"/>
            <a:chOff x="1528657" y="3932193"/>
            <a:chExt cx="2971335" cy="1765745"/>
          </a:xfrm>
        </p:grpSpPr>
        <p:sp>
          <p:nvSpPr>
            <p:cNvPr id="18" name="מלבן מעוגל 17"/>
            <p:cNvSpPr/>
            <p:nvPr/>
          </p:nvSpPr>
          <p:spPr>
            <a:xfrm>
              <a:off x="1528657" y="4508600"/>
              <a:ext cx="2971335" cy="1189338"/>
            </a:xfrm>
            <a:prstGeom prst="roundRect">
              <a:avLst/>
            </a:prstGeom>
            <a:solidFill>
              <a:schemeClr val="bg1">
                <a:lumMod val="95000"/>
              </a:schemeClr>
            </a:solidFill>
            <a:ln w="76200">
              <a:solidFill>
                <a:srgbClr val="CEDBE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rgbClr val="0068BC"/>
                  </a:solidFill>
                  <a:latin typeface="Gisha" panose="020B0502040204020203" pitchFamily="34" charset="-79"/>
                  <a:cs typeface="Gisha" panose="020B0502040204020203" pitchFamily="34" charset="-79"/>
                </a:rPr>
                <a:t>הצעת</a:t>
              </a:r>
              <a:r>
                <a:rPr lang="he-IL" b="1" dirty="0">
                  <a:solidFill>
                    <a:schemeClr val="tx1"/>
                  </a:solidFill>
                  <a:latin typeface="Gisha" panose="020B0502040204020203" pitchFamily="34" charset="-79"/>
                  <a:cs typeface="Gisha" panose="020B0502040204020203" pitchFamily="34" charset="-79"/>
                </a:rPr>
                <a:t> חוק התכנון והבניה</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צמצום משמעותי בסמכויות ההקלה והשימוש החורג</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גמישות תכנונית</a:t>
              </a:r>
            </a:p>
          </p:txBody>
        </p:sp>
        <p:cxnSp>
          <p:nvCxnSpPr>
            <p:cNvPr id="30" name="מחבר ישר 29"/>
            <p:cNvCxnSpPr>
              <a:stCxn id="18" idx="0"/>
              <a:endCxn id="74770" idx="0"/>
            </p:cNvCxnSpPr>
            <p:nvPr/>
          </p:nvCxnSpPr>
          <p:spPr>
            <a:xfrm flipV="1">
              <a:off x="3014325" y="3932193"/>
              <a:ext cx="0" cy="576407"/>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grpSp>
      <p:grpSp>
        <p:nvGrpSpPr>
          <p:cNvPr id="12" name="קבוצה 34"/>
          <p:cNvGrpSpPr>
            <a:grpSpLocks/>
          </p:cNvGrpSpPr>
          <p:nvPr/>
        </p:nvGrpSpPr>
        <p:grpSpPr bwMode="auto">
          <a:xfrm>
            <a:off x="252413" y="2125663"/>
            <a:ext cx="3095625" cy="1382712"/>
            <a:chOff x="50244" y="2125401"/>
            <a:chExt cx="3096000" cy="1382415"/>
          </a:xfrm>
        </p:grpSpPr>
        <p:sp>
          <p:nvSpPr>
            <p:cNvPr id="22" name="מלבן מעוגל 21"/>
            <p:cNvSpPr/>
            <p:nvPr/>
          </p:nvSpPr>
          <p:spPr>
            <a:xfrm>
              <a:off x="50244" y="2125401"/>
              <a:ext cx="3096000" cy="96816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תיקון 101 לחוק</a:t>
              </a:r>
            </a:p>
            <a:p>
              <a:pPr marL="176213" indent="-176213"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ללא שינוי בסמכות ההקלה</a:t>
              </a:r>
            </a:p>
            <a:p>
              <a:pPr marL="176213" indent="-176213"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תהליך ארוך יותר מרישוי רגיל</a:t>
              </a:r>
            </a:p>
          </p:txBody>
        </p:sp>
        <p:cxnSp>
          <p:nvCxnSpPr>
            <p:cNvPr id="32" name="מחבר ישר 31"/>
            <p:cNvCxnSpPr/>
            <p:nvPr/>
          </p:nvCxnSpPr>
          <p:spPr>
            <a:xfrm flipV="1">
              <a:off x="1618884" y="2942787"/>
              <a:ext cx="0" cy="565029"/>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grpSp>
      <p:sp>
        <p:nvSpPr>
          <p:cNvPr id="4" name="חץ ימינה מחורץ 3"/>
          <p:cNvSpPr/>
          <p:nvPr/>
        </p:nvSpPr>
        <p:spPr>
          <a:xfrm rot="10800000">
            <a:off x="295275" y="3514725"/>
            <a:ext cx="8691563" cy="393700"/>
          </a:xfrm>
          <a:custGeom>
            <a:avLst/>
            <a:gdLst>
              <a:gd name="connsiteX0" fmla="*/ 0 w 8676456"/>
              <a:gd name="connsiteY0" fmla="*/ 90010 h 360040"/>
              <a:gd name="connsiteX1" fmla="*/ 8334998 w 8676456"/>
              <a:gd name="connsiteY1" fmla="*/ 90010 h 360040"/>
              <a:gd name="connsiteX2" fmla="*/ 8334998 w 8676456"/>
              <a:gd name="connsiteY2" fmla="*/ 0 h 360040"/>
              <a:gd name="connsiteX3" fmla="*/ 8676456 w 8676456"/>
              <a:gd name="connsiteY3" fmla="*/ 180020 h 360040"/>
              <a:gd name="connsiteX4" fmla="*/ 8334998 w 8676456"/>
              <a:gd name="connsiteY4" fmla="*/ 360040 h 360040"/>
              <a:gd name="connsiteX5" fmla="*/ 8334998 w 8676456"/>
              <a:gd name="connsiteY5" fmla="*/ 270030 h 360040"/>
              <a:gd name="connsiteX6" fmla="*/ 0 w 8676456"/>
              <a:gd name="connsiteY6" fmla="*/ 270030 h 360040"/>
              <a:gd name="connsiteX7" fmla="*/ 170729 w 8676456"/>
              <a:gd name="connsiteY7" fmla="*/ 180020 h 360040"/>
              <a:gd name="connsiteX8" fmla="*/ 0 w 8676456"/>
              <a:gd name="connsiteY8" fmla="*/ 90010 h 360040"/>
              <a:gd name="connsiteX0" fmla="*/ 15499 w 8691955"/>
              <a:gd name="connsiteY0" fmla="*/ 90010 h 394017"/>
              <a:gd name="connsiteX1" fmla="*/ 8350497 w 8691955"/>
              <a:gd name="connsiteY1" fmla="*/ 90010 h 394017"/>
              <a:gd name="connsiteX2" fmla="*/ 8350497 w 8691955"/>
              <a:gd name="connsiteY2" fmla="*/ 0 h 394017"/>
              <a:gd name="connsiteX3" fmla="*/ 8691955 w 8691955"/>
              <a:gd name="connsiteY3" fmla="*/ 180020 h 394017"/>
              <a:gd name="connsiteX4" fmla="*/ 8350497 w 8691955"/>
              <a:gd name="connsiteY4" fmla="*/ 360040 h 394017"/>
              <a:gd name="connsiteX5" fmla="*/ 8350497 w 8691955"/>
              <a:gd name="connsiteY5" fmla="*/ 270030 h 394017"/>
              <a:gd name="connsiteX6" fmla="*/ 0 w 8691955"/>
              <a:gd name="connsiteY6" fmla="*/ 394017 h 394017"/>
              <a:gd name="connsiteX7" fmla="*/ 186228 w 8691955"/>
              <a:gd name="connsiteY7" fmla="*/ 180020 h 394017"/>
              <a:gd name="connsiteX8" fmla="*/ 15499 w 8691955"/>
              <a:gd name="connsiteY8" fmla="*/ 90010 h 39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955" h="394017">
                <a:moveTo>
                  <a:pt x="15499" y="90010"/>
                </a:moveTo>
                <a:lnTo>
                  <a:pt x="8350497" y="90010"/>
                </a:lnTo>
                <a:lnTo>
                  <a:pt x="8350497" y="0"/>
                </a:lnTo>
                <a:lnTo>
                  <a:pt x="8691955" y="180020"/>
                </a:lnTo>
                <a:lnTo>
                  <a:pt x="8350497" y="360040"/>
                </a:lnTo>
                <a:lnTo>
                  <a:pt x="8350497" y="270030"/>
                </a:lnTo>
                <a:lnTo>
                  <a:pt x="0" y="394017"/>
                </a:lnTo>
                <a:lnTo>
                  <a:pt x="186228" y="180020"/>
                </a:lnTo>
                <a:lnTo>
                  <a:pt x="15499" y="90010"/>
                </a:lnTo>
                <a:close/>
              </a:path>
            </a:pathLst>
          </a:custGeom>
          <a:gradFill>
            <a:gsLst>
              <a:gs pos="29000">
                <a:srgbClr val="7E9B7B"/>
              </a:gs>
              <a:gs pos="53000">
                <a:srgbClr val="BC645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אליפסה 4"/>
          <p:cNvSpPr/>
          <p:nvPr/>
        </p:nvSpPr>
        <p:spPr>
          <a:xfrm>
            <a:off x="8132763" y="3459163"/>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אליפסה 5"/>
          <p:cNvSpPr/>
          <p:nvPr/>
        </p:nvSpPr>
        <p:spPr>
          <a:xfrm>
            <a:off x="6170613" y="3492500"/>
            <a:ext cx="433387" cy="433388"/>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אליפסה 6"/>
          <p:cNvSpPr/>
          <p:nvPr/>
        </p:nvSpPr>
        <p:spPr>
          <a:xfrm>
            <a:off x="4833938" y="3497263"/>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אליפסה 7"/>
          <p:cNvSpPr/>
          <p:nvPr/>
        </p:nvSpPr>
        <p:spPr>
          <a:xfrm>
            <a:off x="1606550" y="3500438"/>
            <a:ext cx="431800" cy="433387"/>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4764" name="TextBox 8"/>
          <p:cNvSpPr txBox="1">
            <a:spLocks noChangeArrowheads="1"/>
          </p:cNvSpPr>
          <p:nvPr/>
        </p:nvSpPr>
        <p:spPr bwMode="auto">
          <a:xfrm>
            <a:off x="7988300" y="3914775"/>
            <a:ext cx="6873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1921</a:t>
            </a:r>
          </a:p>
        </p:txBody>
      </p:sp>
      <p:sp>
        <p:nvSpPr>
          <p:cNvPr id="74765" name="TextBox 9"/>
          <p:cNvSpPr txBox="1">
            <a:spLocks noChangeArrowheads="1"/>
          </p:cNvSpPr>
          <p:nvPr/>
        </p:nvSpPr>
        <p:spPr bwMode="auto">
          <a:xfrm>
            <a:off x="6053138" y="3949700"/>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1965</a:t>
            </a:r>
          </a:p>
        </p:txBody>
      </p:sp>
      <p:sp>
        <p:nvSpPr>
          <p:cNvPr id="11" name="אליפסה 10"/>
          <p:cNvSpPr/>
          <p:nvPr/>
        </p:nvSpPr>
        <p:spPr>
          <a:xfrm>
            <a:off x="7131050" y="3475038"/>
            <a:ext cx="433388"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4767" name="TextBox 11"/>
          <p:cNvSpPr txBox="1">
            <a:spLocks noChangeArrowheads="1"/>
          </p:cNvSpPr>
          <p:nvPr/>
        </p:nvSpPr>
        <p:spPr bwMode="auto">
          <a:xfrm>
            <a:off x="6988175" y="3914775"/>
            <a:ext cx="6873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1936</a:t>
            </a:r>
          </a:p>
        </p:txBody>
      </p:sp>
      <p:sp>
        <p:nvSpPr>
          <p:cNvPr id="74768" name="TextBox 15"/>
          <p:cNvSpPr txBox="1">
            <a:spLocks noChangeArrowheads="1"/>
          </p:cNvSpPr>
          <p:nvPr/>
        </p:nvSpPr>
        <p:spPr bwMode="auto">
          <a:xfrm>
            <a:off x="4722813" y="3968750"/>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1988</a:t>
            </a:r>
          </a:p>
        </p:txBody>
      </p:sp>
      <p:sp>
        <p:nvSpPr>
          <p:cNvPr id="17" name="אליפסה 16"/>
          <p:cNvSpPr/>
          <p:nvPr/>
        </p:nvSpPr>
        <p:spPr>
          <a:xfrm>
            <a:off x="2813050" y="3514725"/>
            <a:ext cx="433388" cy="433388"/>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4770" name="TextBox 18"/>
          <p:cNvSpPr txBox="1">
            <a:spLocks noChangeArrowheads="1"/>
          </p:cNvSpPr>
          <p:nvPr/>
        </p:nvSpPr>
        <p:spPr bwMode="auto">
          <a:xfrm>
            <a:off x="2692400" y="3932238"/>
            <a:ext cx="6873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2010</a:t>
            </a:r>
          </a:p>
        </p:txBody>
      </p:sp>
      <p:sp>
        <p:nvSpPr>
          <p:cNvPr id="21" name="מלבן מעוגל 20"/>
          <p:cNvSpPr/>
          <p:nvPr/>
        </p:nvSpPr>
        <p:spPr>
          <a:xfrm>
            <a:off x="1661526" y="5369286"/>
            <a:ext cx="295118" cy="258202"/>
          </a:xfrm>
          <a:prstGeom prst="roundRect">
            <a:avLst/>
          </a:prstGeom>
          <a:solidFill>
            <a:srgbClr val="0068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t>+</a:t>
            </a:r>
          </a:p>
        </p:txBody>
      </p:sp>
      <p:sp>
        <p:nvSpPr>
          <p:cNvPr id="74774" name="TextBox 22"/>
          <p:cNvSpPr txBox="1">
            <a:spLocks noChangeArrowheads="1"/>
          </p:cNvSpPr>
          <p:nvPr/>
        </p:nvSpPr>
        <p:spPr bwMode="auto">
          <a:xfrm>
            <a:off x="1495425" y="3967163"/>
            <a:ext cx="6873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2014</a:t>
            </a:r>
          </a:p>
        </p:txBody>
      </p:sp>
      <p:sp>
        <p:nvSpPr>
          <p:cNvPr id="74775" name="כותרת 1"/>
          <p:cNvSpPr txBox="1">
            <a:spLocks/>
          </p:cNvSpPr>
          <p:nvPr/>
        </p:nvSpPr>
        <p:spPr bwMode="auto">
          <a:xfrm>
            <a:off x="323850" y="125413"/>
            <a:ext cx="8156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he-IL" altLang="he-IL" sz="2000" b="1">
              <a:latin typeface="Tahoma" panose="020B0604030504040204" pitchFamily="34" charset="0"/>
              <a:cs typeface="Tahoma" panose="020B0604030504040204" pitchFamily="34" charset="0"/>
            </a:endParaRPr>
          </a:p>
          <a:p>
            <a:pPr algn="r" rtl="1" eaLnBrk="1" hangingPunct="1"/>
            <a:r>
              <a:rPr lang="he-IL" altLang="he-IL" sz="2400" b="1">
                <a:latin typeface="Tahoma" panose="020B0604030504040204" pitchFamily="34" charset="0"/>
                <a:cs typeface="Tahoma" panose="020B0604030504040204" pitchFamily="34" charset="0"/>
              </a:rPr>
              <a:t>קצת היסטוריה...</a:t>
            </a:r>
            <a:br>
              <a:rPr lang="en-US" altLang="he-IL" sz="2400" b="1">
                <a:latin typeface="Tahoma" panose="020B0604030504040204" pitchFamily="34" charset="0"/>
                <a:cs typeface="Tahoma" panose="020B0604030504040204" pitchFamily="34" charset="0"/>
              </a:rPr>
            </a:br>
            <a:endParaRPr lang="he-IL" altLang="he-IL" sz="2400" b="1">
              <a:latin typeface="Tahoma" panose="020B0604030504040204" pitchFamily="34" charset="0"/>
              <a:cs typeface="Tahoma" panose="020B0604030504040204" pitchFamily="34" charset="0"/>
            </a:endParaRPr>
          </a:p>
        </p:txBody>
      </p:sp>
      <p:cxnSp>
        <p:nvCxnSpPr>
          <p:cNvPr id="38" name="Straight Connector 37"/>
          <p:cNvCxnSpPr/>
          <p:nvPr/>
        </p:nvCxnSpPr>
        <p:spPr>
          <a:xfrm flipH="1">
            <a:off x="539750" y="836613"/>
            <a:ext cx="7993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215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nodeType="afterGroup">
                            <p:stCondLst>
                              <p:cond delay="500"/>
                            </p:stCondLst>
                            <p:childTnLst>
                              <p:par>
                                <p:cTn id="24" presetID="22" presetClass="entr" presetSubtype="4"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1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כותרת 1"/>
          <p:cNvSpPr>
            <a:spLocks noGrp="1"/>
          </p:cNvSpPr>
          <p:nvPr>
            <p:ph type="title"/>
          </p:nvPr>
        </p:nvSpPr>
        <p:spPr bwMode="auto">
          <a:xfrm>
            <a:off x="2625725" y="333375"/>
            <a:ext cx="581025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he-IL" altLang="he-IL" sz="2400" dirty="0">
                <a:solidFill>
                  <a:schemeClr val="tx1"/>
                </a:solidFill>
                <a:latin typeface="Tahoma" panose="020B0604030504040204" pitchFamily="34" charset="0"/>
                <a:cs typeface="Tahoma" panose="020B0604030504040204" pitchFamily="34" charset="0"/>
              </a:rPr>
              <a:t>.... קצת </a:t>
            </a:r>
            <a:r>
              <a:rPr lang="he-IL" altLang="he-IL" sz="2400" dirty="0" err="1">
                <a:solidFill>
                  <a:schemeClr val="tx1"/>
                </a:solidFill>
                <a:latin typeface="Tahoma" panose="020B0604030504040204" pitchFamily="34" charset="0"/>
                <a:cs typeface="Tahoma" panose="020B0604030504040204" pitchFamily="34" charset="0"/>
              </a:rPr>
              <a:t>הסטוריה</a:t>
            </a:r>
            <a:r>
              <a:rPr lang="he-IL" altLang="he-IL" sz="2400" dirty="0">
                <a:solidFill>
                  <a:schemeClr val="tx1"/>
                </a:solidFill>
                <a:latin typeface="Tahoma" panose="020B0604030504040204" pitchFamily="34" charset="0"/>
                <a:cs typeface="Tahoma" panose="020B0604030504040204" pitchFamily="34" charset="0"/>
              </a:rPr>
              <a:t> </a:t>
            </a:r>
          </a:p>
        </p:txBody>
      </p:sp>
      <p:sp>
        <p:nvSpPr>
          <p:cNvPr id="4" name="חץ ימינה מחורץ 3"/>
          <p:cNvSpPr/>
          <p:nvPr/>
        </p:nvSpPr>
        <p:spPr>
          <a:xfrm rot="10800000">
            <a:off x="323850" y="1131888"/>
            <a:ext cx="13515975" cy="393700"/>
          </a:xfrm>
          <a:custGeom>
            <a:avLst/>
            <a:gdLst>
              <a:gd name="connsiteX0" fmla="*/ 0 w 8676456"/>
              <a:gd name="connsiteY0" fmla="*/ 90010 h 360040"/>
              <a:gd name="connsiteX1" fmla="*/ 8334998 w 8676456"/>
              <a:gd name="connsiteY1" fmla="*/ 90010 h 360040"/>
              <a:gd name="connsiteX2" fmla="*/ 8334998 w 8676456"/>
              <a:gd name="connsiteY2" fmla="*/ 0 h 360040"/>
              <a:gd name="connsiteX3" fmla="*/ 8676456 w 8676456"/>
              <a:gd name="connsiteY3" fmla="*/ 180020 h 360040"/>
              <a:gd name="connsiteX4" fmla="*/ 8334998 w 8676456"/>
              <a:gd name="connsiteY4" fmla="*/ 360040 h 360040"/>
              <a:gd name="connsiteX5" fmla="*/ 8334998 w 8676456"/>
              <a:gd name="connsiteY5" fmla="*/ 270030 h 360040"/>
              <a:gd name="connsiteX6" fmla="*/ 0 w 8676456"/>
              <a:gd name="connsiteY6" fmla="*/ 270030 h 360040"/>
              <a:gd name="connsiteX7" fmla="*/ 170729 w 8676456"/>
              <a:gd name="connsiteY7" fmla="*/ 180020 h 360040"/>
              <a:gd name="connsiteX8" fmla="*/ 0 w 8676456"/>
              <a:gd name="connsiteY8" fmla="*/ 90010 h 360040"/>
              <a:gd name="connsiteX0" fmla="*/ 15499 w 8691955"/>
              <a:gd name="connsiteY0" fmla="*/ 90010 h 394017"/>
              <a:gd name="connsiteX1" fmla="*/ 8350497 w 8691955"/>
              <a:gd name="connsiteY1" fmla="*/ 90010 h 394017"/>
              <a:gd name="connsiteX2" fmla="*/ 8350497 w 8691955"/>
              <a:gd name="connsiteY2" fmla="*/ 0 h 394017"/>
              <a:gd name="connsiteX3" fmla="*/ 8691955 w 8691955"/>
              <a:gd name="connsiteY3" fmla="*/ 180020 h 394017"/>
              <a:gd name="connsiteX4" fmla="*/ 8350497 w 8691955"/>
              <a:gd name="connsiteY4" fmla="*/ 360040 h 394017"/>
              <a:gd name="connsiteX5" fmla="*/ 8350497 w 8691955"/>
              <a:gd name="connsiteY5" fmla="*/ 270030 h 394017"/>
              <a:gd name="connsiteX6" fmla="*/ 0 w 8691955"/>
              <a:gd name="connsiteY6" fmla="*/ 394017 h 394017"/>
              <a:gd name="connsiteX7" fmla="*/ 186228 w 8691955"/>
              <a:gd name="connsiteY7" fmla="*/ 180020 h 394017"/>
              <a:gd name="connsiteX8" fmla="*/ 15499 w 8691955"/>
              <a:gd name="connsiteY8" fmla="*/ 90010 h 39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955" h="394017">
                <a:moveTo>
                  <a:pt x="15499" y="90010"/>
                </a:moveTo>
                <a:lnTo>
                  <a:pt x="8350497" y="90010"/>
                </a:lnTo>
                <a:lnTo>
                  <a:pt x="8350497" y="0"/>
                </a:lnTo>
                <a:lnTo>
                  <a:pt x="8691955" y="180020"/>
                </a:lnTo>
                <a:lnTo>
                  <a:pt x="8350497" y="360040"/>
                </a:lnTo>
                <a:lnTo>
                  <a:pt x="8350497" y="270030"/>
                </a:lnTo>
                <a:lnTo>
                  <a:pt x="0" y="394017"/>
                </a:lnTo>
                <a:lnTo>
                  <a:pt x="186228" y="180020"/>
                </a:lnTo>
                <a:lnTo>
                  <a:pt x="15499" y="90010"/>
                </a:lnTo>
                <a:close/>
              </a:path>
            </a:pathLst>
          </a:custGeom>
          <a:solidFill>
            <a:srgbClr val="BC6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אליפסה 4"/>
          <p:cNvSpPr/>
          <p:nvPr/>
        </p:nvSpPr>
        <p:spPr>
          <a:xfrm>
            <a:off x="8402638" y="1108075"/>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05" name="TextBox 7"/>
          <p:cNvSpPr txBox="1">
            <a:spLocks noChangeArrowheads="1"/>
          </p:cNvSpPr>
          <p:nvPr/>
        </p:nvSpPr>
        <p:spPr bwMode="auto">
          <a:xfrm>
            <a:off x="8291513" y="1538288"/>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1994</a:t>
            </a:r>
          </a:p>
        </p:txBody>
      </p:sp>
      <p:sp>
        <p:nvSpPr>
          <p:cNvPr id="9" name="אליפסה 8"/>
          <p:cNvSpPr/>
          <p:nvPr/>
        </p:nvSpPr>
        <p:spPr>
          <a:xfrm>
            <a:off x="1123950" y="11318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07" name="TextBox 9"/>
          <p:cNvSpPr txBox="1">
            <a:spLocks noChangeArrowheads="1"/>
          </p:cNvSpPr>
          <p:nvPr/>
        </p:nvSpPr>
        <p:spPr bwMode="auto">
          <a:xfrm>
            <a:off x="1001713" y="1538288"/>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2018</a:t>
            </a:r>
          </a:p>
        </p:txBody>
      </p:sp>
      <p:sp>
        <p:nvSpPr>
          <p:cNvPr id="11" name="אליפסה 10"/>
          <p:cNvSpPr/>
          <p:nvPr/>
        </p:nvSpPr>
        <p:spPr>
          <a:xfrm>
            <a:off x="6323013" y="10937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09" name="TextBox 11"/>
          <p:cNvSpPr txBox="1">
            <a:spLocks noChangeArrowheads="1"/>
          </p:cNvSpPr>
          <p:nvPr/>
        </p:nvSpPr>
        <p:spPr bwMode="auto">
          <a:xfrm>
            <a:off x="6208713" y="1538288"/>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2013</a:t>
            </a:r>
          </a:p>
        </p:txBody>
      </p:sp>
      <p:grpSp>
        <p:nvGrpSpPr>
          <p:cNvPr id="2" name="קבוצה 12"/>
          <p:cNvGrpSpPr/>
          <p:nvPr/>
        </p:nvGrpSpPr>
        <p:grpSpPr>
          <a:xfrm>
            <a:off x="5580112" y="1916832"/>
            <a:ext cx="3355262" cy="2135580"/>
            <a:chOff x="5436096" y="1797477"/>
            <a:chExt cx="3355262" cy="2135580"/>
          </a:xfrm>
          <a:effectLst>
            <a:outerShdw blurRad="50800" dist="38100" dir="2700000" algn="tl" rotWithShape="0">
              <a:prstClr val="black">
                <a:alpha val="40000"/>
              </a:prstClr>
            </a:outerShdw>
          </a:effectLst>
        </p:grpSpPr>
        <p:sp>
          <p:nvSpPr>
            <p:cNvPr id="14" name="מלבן מעוגל 13"/>
            <p:cNvSpPr/>
            <p:nvPr/>
          </p:nvSpPr>
          <p:spPr>
            <a:xfrm>
              <a:off x="5436096" y="2483969"/>
              <a:ext cx="3355262" cy="144908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תוספת 20% למספר הדירות</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שטח דירה ממוצע מעל 80 מ"ר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אין צורך </a:t>
              </a:r>
              <a:r>
                <a:rPr lang="he-IL" dirty="0" err="1">
                  <a:solidFill>
                    <a:schemeClr val="tx1"/>
                  </a:solidFill>
                  <a:latin typeface="Gisha" panose="020B0502040204020203" pitchFamily="34" charset="-79"/>
                  <a:cs typeface="Gisha" panose="020B0502040204020203" pitchFamily="34" charset="-79"/>
                </a:rPr>
                <a:t>בחוו"ד</a:t>
              </a:r>
              <a:r>
                <a:rPr lang="he-IL" dirty="0">
                  <a:solidFill>
                    <a:schemeClr val="tx1"/>
                  </a:solidFill>
                  <a:latin typeface="Gisha" panose="020B0502040204020203" pitchFamily="34" charset="-79"/>
                  <a:cs typeface="Gisha" panose="020B0502040204020203" pitchFamily="34" charset="-79"/>
                </a:rPr>
                <a:t> מהנדס הוועדה</a:t>
              </a:r>
            </a:p>
          </p:txBody>
        </p:sp>
        <p:cxnSp>
          <p:nvCxnSpPr>
            <p:cNvPr id="15" name="מחבר ישר 14"/>
            <p:cNvCxnSpPr/>
            <p:nvPr/>
          </p:nvCxnSpPr>
          <p:spPr>
            <a:xfrm flipH="1" flipV="1">
              <a:off x="8497535" y="1797477"/>
              <a:ext cx="1" cy="686492"/>
            </a:xfrm>
            <a:prstGeom prst="line">
              <a:avLst/>
            </a:prstGeom>
            <a:ln w="38100">
              <a:solidFill>
                <a:srgbClr val="CEDBE6"/>
              </a:solidFill>
            </a:ln>
          </p:spPr>
          <p:style>
            <a:lnRef idx="1">
              <a:schemeClr val="accent1"/>
            </a:lnRef>
            <a:fillRef idx="0">
              <a:schemeClr val="accent1"/>
            </a:fillRef>
            <a:effectRef idx="0">
              <a:schemeClr val="accent1"/>
            </a:effectRef>
            <a:fontRef idx="minor">
              <a:schemeClr val="tx1"/>
            </a:fontRef>
          </p:style>
        </p:cxnSp>
      </p:grpSp>
      <p:sp>
        <p:nvSpPr>
          <p:cNvPr id="32" name="אליפסה 31"/>
          <p:cNvSpPr/>
          <p:nvPr/>
        </p:nvSpPr>
        <p:spPr>
          <a:xfrm>
            <a:off x="2163763" y="11064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12" name="TextBox 32"/>
          <p:cNvSpPr txBox="1">
            <a:spLocks noChangeArrowheads="1"/>
          </p:cNvSpPr>
          <p:nvPr/>
        </p:nvSpPr>
        <p:spPr bwMode="auto">
          <a:xfrm>
            <a:off x="2043113" y="1538288"/>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2017</a:t>
            </a:r>
          </a:p>
        </p:txBody>
      </p:sp>
      <p:sp>
        <p:nvSpPr>
          <p:cNvPr id="37" name="אליפסה 36"/>
          <p:cNvSpPr/>
          <p:nvPr/>
        </p:nvSpPr>
        <p:spPr>
          <a:xfrm>
            <a:off x="4243388" y="11191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14" name="TextBox 37"/>
          <p:cNvSpPr txBox="1">
            <a:spLocks noChangeArrowheads="1"/>
          </p:cNvSpPr>
          <p:nvPr/>
        </p:nvSpPr>
        <p:spPr bwMode="auto">
          <a:xfrm>
            <a:off x="4125913" y="1538288"/>
            <a:ext cx="687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2015</a:t>
            </a:r>
          </a:p>
        </p:txBody>
      </p:sp>
      <p:sp>
        <p:nvSpPr>
          <p:cNvPr id="42" name="אליפסה 41"/>
          <p:cNvSpPr/>
          <p:nvPr/>
        </p:nvSpPr>
        <p:spPr>
          <a:xfrm>
            <a:off x="3203575" y="11064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16" name="TextBox 42"/>
          <p:cNvSpPr txBox="1">
            <a:spLocks noChangeArrowheads="1"/>
          </p:cNvSpPr>
          <p:nvPr/>
        </p:nvSpPr>
        <p:spPr bwMode="auto">
          <a:xfrm>
            <a:off x="3084513" y="1538288"/>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2016</a:t>
            </a:r>
          </a:p>
        </p:txBody>
      </p:sp>
      <p:sp>
        <p:nvSpPr>
          <p:cNvPr id="54" name="אליפסה 53"/>
          <p:cNvSpPr/>
          <p:nvPr/>
        </p:nvSpPr>
        <p:spPr>
          <a:xfrm>
            <a:off x="5283200" y="11191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18" name="TextBox 54"/>
          <p:cNvSpPr txBox="1">
            <a:spLocks noChangeArrowheads="1"/>
          </p:cNvSpPr>
          <p:nvPr/>
        </p:nvSpPr>
        <p:spPr bwMode="auto">
          <a:xfrm>
            <a:off x="5167313" y="1538288"/>
            <a:ext cx="687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2015</a:t>
            </a:r>
          </a:p>
        </p:txBody>
      </p:sp>
      <p:sp>
        <p:nvSpPr>
          <p:cNvPr id="59" name="אליפסה 58"/>
          <p:cNvSpPr/>
          <p:nvPr/>
        </p:nvSpPr>
        <p:spPr>
          <a:xfrm>
            <a:off x="7362825" y="1081088"/>
            <a:ext cx="431800" cy="431800"/>
          </a:xfrm>
          <a:prstGeom prst="ellipse">
            <a:avLst/>
          </a:prstGeom>
          <a:solidFill>
            <a:schemeClr val="bg1"/>
          </a:solidFill>
          <a:ln w="57150">
            <a:solidFill>
              <a:srgbClr val="7E9B7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6820" name="TextBox 59"/>
          <p:cNvSpPr txBox="1">
            <a:spLocks noChangeArrowheads="1"/>
          </p:cNvSpPr>
          <p:nvPr/>
        </p:nvSpPr>
        <p:spPr bwMode="auto">
          <a:xfrm>
            <a:off x="7250113" y="1527175"/>
            <a:ext cx="687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a:latin typeface="Gisha" panose="020B0502040204020203" pitchFamily="34" charset="-79"/>
                <a:cs typeface="Gisha" panose="020B0502040204020203" pitchFamily="34" charset="-79"/>
              </a:rPr>
              <a:t>2011</a:t>
            </a:r>
          </a:p>
        </p:txBody>
      </p:sp>
      <p:grpSp>
        <p:nvGrpSpPr>
          <p:cNvPr id="3" name="קבוצה 18"/>
          <p:cNvGrpSpPr/>
          <p:nvPr/>
        </p:nvGrpSpPr>
        <p:grpSpPr>
          <a:xfrm>
            <a:off x="4932040" y="2060848"/>
            <a:ext cx="3355262" cy="2808312"/>
            <a:chOff x="5981076" y="154001"/>
            <a:chExt cx="3355262" cy="2808312"/>
          </a:xfrm>
          <a:effectLst>
            <a:outerShdw blurRad="50800" dist="38100" dir="2700000" algn="tl" rotWithShape="0">
              <a:prstClr val="black">
                <a:alpha val="40000"/>
              </a:prstClr>
            </a:outerShdw>
          </a:effectLst>
        </p:grpSpPr>
        <p:sp>
          <p:nvSpPr>
            <p:cNvPr id="20" name="מלבן מעוגל 19"/>
            <p:cNvSpPr/>
            <p:nvPr/>
          </p:nvSpPr>
          <p:spPr>
            <a:xfrm>
              <a:off x="5981076" y="1513225"/>
              <a:ext cx="3355262" cy="1449088"/>
            </a:xfrm>
            <a:prstGeom prst="roundRect">
              <a:avLst/>
            </a:prstGeom>
            <a:solidFill>
              <a:srgbClr val="E0BAD0"/>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תוספת 30% למספר הדירות</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שטח דירה ממוצע מעל 70 מ"ר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מותנה </a:t>
              </a:r>
              <a:r>
                <a:rPr lang="he-IL" dirty="0" err="1">
                  <a:solidFill>
                    <a:schemeClr val="tx1"/>
                  </a:solidFill>
                  <a:latin typeface="Gisha" panose="020B0502040204020203" pitchFamily="34" charset="-79"/>
                  <a:cs typeface="Gisha" panose="020B0502040204020203" pitchFamily="34" charset="-79"/>
                </a:rPr>
                <a:t>בחוו"ד</a:t>
              </a:r>
              <a:r>
                <a:rPr lang="he-IL" dirty="0">
                  <a:solidFill>
                    <a:schemeClr val="tx1"/>
                  </a:solidFill>
                  <a:latin typeface="Gisha" panose="020B0502040204020203" pitchFamily="34" charset="-79"/>
                  <a:cs typeface="Gisha" panose="020B0502040204020203" pitchFamily="34" charset="-79"/>
                </a:rPr>
                <a:t> מהנדס הוועדה</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הוראת שעה הוארכה עד 1 בינואר 2020</a:t>
              </a:r>
            </a:p>
          </p:txBody>
        </p:sp>
        <p:cxnSp>
          <p:nvCxnSpPr>
            <p:cNvPr id="21" name="מחבר ישר 20"/>
            <p:cNvCxnSpPr>
              <a:stCxn id="20" idx="0"/>
            </p:cNvCxnSpPr>
            <p:nvPr/>
          </p:nvCxnSpPr>
          <p:spPr>
            <a:xfrm flipH="1" flipV="1">
              <a:off x="7636583" y="154001"/>
              <a:ext cx="22124" cy="1359224"/>
            </a:xfrm>
            <a:prstGeom prst="line">
              <a:avLst/>
            </a:prstGeom>
            <a:ln w="38100">
              <a:solidFill>
                <a:srgbClr val="E0BAD0"/>
              </a:solidFill>
            </a:ln>
          </p:spPr>
          <p:style>
            <a:lnRef idx="1">
              <a:schemeClr val="accent1"/>
            </a:lnRef>
            <a:fillRef idx="0">
              <a:schemeClr val="accent1"/>
            </a:fillRef>
            <a:effectRef idx="0">
              <a:schemeClr val="accent1"/>
            </a:effectRef>
            <a:fontRef idx="minor">
              <a:schemeClr val="tx1"/>
            </a:fontRef>
          </p:style>
        </p:cxnSp>
      </p:grpSp>
      <p:grpSp>
        <p:nvGrpSpPr>
          <p:cNvPr id="6" name="קבוצה 33"/>
          <p:cNvGrpSpPr>
            <a:grpSpLocks/>
          </p:cNvGrpSpPr>
          <p:nvPr/>
        </p:nvGrpSpPr>
        <p:grpSpPr bwMode="auto">
          <a:xfrm>
            <a:off x="3995738" y="1773238"/>
            <a:ext cx="3148012" cy="4067175"/>
            <a:chOff x="6469538" y="-559592"/>
            <a:chExt cx="3148432" cy="4067892"/>
          </a:xfrm>
        </p:grpSpPr>
        <p:cxnSp>
          <p:nvCxnSpPr>
            <p:cNvPr id="36" name="מחבר ישר 35"/>
            <p:cNvCxnSpPr/>
            <p:nvPr/>
          </p:nvCxnSpPr>
          <p:spPr>
            <a:xfrm flipH="1" flipV="1">
              <a:off x="6972842" y="-559592"/>
              <a:ext cx="0" cy="2591257"/>
            </a:xfrm>
            <a:prstGeom prst="line">
              <a:avLst/>
            </a:prstGeom>
            <a:ln w="38100">
              <a:solidFill>
                <a:srgbClr val="C8E5D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מלבן מעוגל 34"/>
            <p:cNvSpPr/>
            <p:nvPr/>
          </p:nvSpPr>
          <p:spPr>
            <a:xfrm>
              <a:off x="6469538" y="1672826"/>
              <a:ext cx="3148432" cy="1835474"/>
            </a:xfrm>
            <a:prstGeom prst="roundRect">
              <a:avLst/>
            </a:prstGeom>
            <a:solidFill>
              <a:srgbClr val="CEDB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תוספת 20% לשטח המותר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תוספת לשטח המותר לטובת תוספת יח"ד</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מחצית מהדירות עד 75 מ"ר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נדרשת </a:t>
              </a:r>
              <a:r>
                <a:rPr lang="he-IL" dirty="0" err="1">
                  <a:solidFill>
                    <a:schemeClr val="tx1"/>
                  </a:solidFill>
                  <a:latin typeface="Gisha" panose="020B0502040204020203" pitchFamily="34" charset="-79"/>
                  <a:cs typeface="Gisha" panose="020B0502040204020203" pitchFamily="34" charset="-79"/>
                </a:rPr>
                <a:t>חוו"ד</a:t>
              </a:r>
              <a:r>
                <a:rPr lang="he-IL" dirty="0">
                  <a:solidFill>
                    <a:schemeClr val="tx1"/>
                  </a:solidFill>
                  <a:latin typeface="Gisha" panose="020B0502040204020203" pitchFamily="34" charset="-79"/>
                  <a:cs typeface="Gisha" panose="020B0502040204020203" pitchFamily="34" charset="-79"/>
                </a:rPr>
                <a:t> מהנדס</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הוראת שעה עד ינואר 2020</a:t>
              </a:r>
            </a:p>
          </p:txBody>
        </p:sp>
      </p:grpSp>
      <p:grpSp>
        <p:nvGrpSpPr>
          <p:cNvPr id="7" name="קבוצה 49"/>
          <p:cNvGrpSpPr>
            <a:grpSpLocks/>
          </p:cNvGrpSpPr>
          <p:nvPr/>
        </p:nvGrpSpPr>
        <p:grpSpPr bwMode="auto">
          <a:xfrm>
            <a:off x="3924300" y="1916113"/>
            <a:ext cx="3148013" cy="1519237"/>
            <a:chOff x="6916096" y="-263933"/>
            <a:chExt cx="3148432" cy="1518214"/>
          </a:xfrm>
        </p:grpSpPr>
        <p:cxnSp>
          <p:nvCxnSpPr>
            <p:cNvPr id="52" name="מחבר ישר 51"/>
            <p:cNvCxnSpPr>
              <a:endCxn id="76814" idx="2"/>
            </p:cNvCxnSpPr>
            <p:nvPr/>
          </p:nvCxnSpPr>
          <p:spPr>
            <a:xfrm flipH="1" flipV="1">
              <a:off x="8449825" y="-263933"/>
              <a:ext cx="0" cy="791629"/>
            </a:xfrm>
            <a:prstGeom prst="line">
              <a:avLst/>
            </a:prstGeom>
            <a:ln w="38100">
              <a:solidFill>
                <a:srgbClr val="CEDBE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מלבן מעוגל 50"/>
            <p:cNvSpPr/>
            <p:nvPr/>
          </p:nvSpPr>
          <p:spPr>
            <a:xfrm>
              <a:off x="6916096" y="105705"/>
              <a:ext cx="3148432" cy="1148576"/>
            </a:xfrm>
            <a:prstGeom prst="roundRect">
              <a:avLst/>
            </a:prstGeom>
            <a:solidFill>
              <a:srgbClr val="C8E5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תוספת 30% לשטח המותר</a:t>
              </a:r>
            </a:p>
            <a:p>
              <a:pPr algn="r" rtl="1" eaLnBrk="1" fontAlgn="auto" hangingPunct="1">
                <a:spcBef>
                  <a:spcPts val="0"/>
                </a:spcBef>
                <a:spcAft>
                  <a:spcPts val="0"/>
                </a:spcAft>
                <a:defRPr/>
              </a:pPr>
              <a:r>
                <a:rPr lang="he-IL" dirty="0">
                  <a:solidFill>
                    <a:schemeClr val="tx1"/>
                  </a:solidFill>
                  <a:latin typeface="Gisha" panose="020B0502040204020203" pitchFamily="34" charset="-79"/>
                  <a:cs typeface="Gisha" panose="020B0502040204020203" pitchFamily="34" charset="-79"/>
                </a:rPr>
                <a:t>הכשרת בניה לא חוקית ביישובי מיעוטים</a:t>
              </a:r>
            </a:p>
          </p:txBody>
        </p:sp>
      </p:grpSp>
      <p:grpSp>
        <p:nvGrpSpPr>
          <p:cNvPr id="8" name="קבוצה 38"/>
          <p:cNvGrpSpPr/>
          <p:nvPr/>
        </p:nvGrpSpPr>
        <p:grpSpPr>
          <a:xfrm>
            <a:off x="1792802" y="1916832"/>
            <a:ext cx="3355262" cy="2725314"/>
            <a:chOff x="6574444" y="-491313"/>
            <a:chExt cx="3355262" cy="2725314"/>
          </a:xfrm>
          <a:effectLst>
            <a:outerShdw blurRad="50800" dist="38100" dir="2700000" algn="tl" rotWithShape="0">
              <a:prstClr val="black">
                <a:alpha val="40000"/>
              </a:prstClr>
            </a:outerShdw>
          </a:effectLst>
        </p:grpSpPr>
        <p:sp>
          <p:nvSpPr>
            <p:cNvPr id="40" name="מלבן מעוגל 39"/>
            <p:cNvSpPr/>
            <p:nvPr/>
          </p:nvSpPr>
          <p:spPr>
            <a:xfrm>
              <a:off x="6574444" y="467745"/>
              <a:ext cx="3355262" cy="1766256"/>
            </a:xfrm>
            <a:prstGeom prst="roundRect">
              <a:avLst/>
            </a:prstGeom>
            <a:solidFill>
              <a:srgbClr val="E0B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תוספת 10% למספר הדירות</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שטח דירה ממוצע עד 80 מ"ר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שטח דירה מעל המותר בתכנית יהיה 55-80 מ"ר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אין צורך </a:t>
              </a:r>
              <a:r>
                <a:rPr lang="he-IL" dirty="0" err="1">
                  <a:solidFill>
                    <a:schemeClr val="tx1"/>
                  </a:solidFill>
                  <a:latin typeface="Gisha" panose="020B0502040204020203" pitchFamily="34" charset="-79"/>
                  <a:cs typeface="Gisha" panose="020B0502040204020203" pitchFamily="34" charset="-79"/>
                </a:rPr>
                <a:t>בחוו"ד</a:t>
              </a:r>
              <a:r>
                <a:rPr lang="he-IL" dirty="0">
                  <a:solidFill>
                    <a:schemeClr val="tx1"/>
                  </a:solidFill>
                  <a:latin typeface="Gisha" panose="020B0502040204020203" pitchFamily="34" charset="-79"/>
                  <a:cs typeface="Gisha" panose="020B0502040204020203" pitchFamily="34" charset="-79"/>
                </a:rPr>
                <a:t> מהנדס הוועדה</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הוראת שעה עד אוגוסט 2021</a:t>
              </a:r>
            </a:p>
          </p:txBody>
        </p:sp>
        <p:cxnSp>
          <p:nvCxnSpPr>
            <p:cNvPr id="41" name="מחבר ישר 40"/>
            <p:cNvCxnSpPr/>
            <p:nvPr/>
          </p:nvCxnSpPr>
          <p:spPr>
            <a:xfrm flipH="1" flipV="1">
              <a:off x="8219800" y="-491313"/>
              <a:ext cx="0" cy="972000"/>
            </a:xfrm>
            <a:prstGeom prst="line">
              <a:avLst/>
            </a:prstGeom>
            <a:ln w="38100">
              <a:solidFill>
                <a:srgbClr val="E0BAD0"/>
              </a:solidFill>
            </a:ln>
          </p:spPr>
          <p:style>
            <a:lnRef idx="1">
              <a:schemeClr val="accent1"/>
            </a:lnRef>
            <a:fillRef idx="0">
              <a:schemeClr val="accent1"/>
            </a:fillRef>
            <a:effectRef idx="0">
              <a:schemeClr val="accent1"/>
            </a:effectRef>
            <a:fontRef idx="minor">
              <a:schemeClr val="tx1"/>
            </a:fontRef>
          </p:style>
        </p:cxnSp>
      </p:grpSp>
      <p:grpSp>
        <p:nvGrpSpPr>
          <p:cNvPr id="10" name="קבוצה 45"/>
          <p:cNvGrpSpPr/>
          <p:nvPr/>
        </p:nvGrpSpPr>
        <p:grpSpPr>
          <a:xfrm>
            <a:off x="709662" y="1916832"/>
            <a:ext cx="3485892" cy="3672408"/>
            <a:chOff x="1475656" y="1902686"/>
            <a:chExt cx="3485892" cy="3672408"/>
          </a:xfrm>
          <a:effectLst>
            <a:outerShdw blurRad="50800" dist="38100" dir="2700000" algn="tl" rotWithShape="0">
              <a:prstClr val="black">
                <a:alpha val="40000"/>
              </a:prstClr>
            </a:outerShdw>
          </a:effectLst>
        </p:grpSpPr>
        <p:cxnSp>
          <p:nvCxnSpPr>
            <p:cNvPr id="45" name="מחבר ישר 44"/>
            <p:cNvCxnSpPr/>
            <p:nvPr/>
          </p:nvCxnSpPr>
          <p:spPr>
            <a:xfrm flipH="1" flipV="1">
              <a:off x="3177928" y="1902686"/>
              <a:ext cx="0" cy="2232000"/>
            </a:xfrm>
            <a:prstGeom prst="line">
              <a:avLst/>
            </a:prstGeom>
            <a:ln w="38100">
              <a:solidFill>
                <a:srgbClr val="C8E5DC"/>
              </a:solidFill>
            </a:ln>
          </p:spPr>
          <p:style>
            <a:lnRef idx="1">
              <a:schemeClr val="accent1"/>
            </a:lnRef>
            <a:fillRef idx="0">
              <a:schemeClr val="accent1"/>
            </a:fillRef>
            <a:effectRef idx="0">
              <a:schemeClr val="accent1"/>
            </a:effectRef>
            <a:fontRef idx="minor">
              <a:schemeClr val="tx1"/>
            </a:fontRef>
          </p:style>
        </p:cxnSp>
        <p:sp>
          <p:nvSpPr>
            <p:cNvPr id="30" name="מלבן מעוגל 29"/>
            <p:cNvSpPr/>
            <p:nvPr/>
          </p:nvSpPr>
          <p:spPr>
            <a:xfrm>
              <a:off x="1475656" y="4126006"/>
              <a:ext cx="3485892" cy="1449088"/>
            </a:xfrm>
            <a:prstGeom prst="roundRect">
              <a:avLst/>
            </a:prstGeom>
            <a:solidFill>
              <a:srgbClr val="C8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b="1" dirty="0">
                  <a:solidFill>
                    <a:schemeClr val="tx1"/>
                  </a:solidFill>
                  <a:latin typeface="Gisha" panose="020B0502040204020203" pitchFamily="34" charset="-79"/>
                  <a:cs typeface="Gisha" panose="020B0502040204020203" pitchFamily="34" charset="-79"/>
                </a:rPr>
                <a:t>פיצול יח"ד צמודות קרקע</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שטח דירה חדשה לפחות 45 מ"ר</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אין שיקול דעת לוועדה</a:t>
              </a:r>
            </a:p>
            <a:p>
              <a:pPr marL="173038" indent="-173038" algn="r" rtl="1" eaLnBrk="1" fontAlgn="auto" hangingPunct="1">
                <a:spcBef>
                  <a:spcPts val="0"/>
                </a:spcBef>
                <a:spcAft>
                  <a:spcPts val="0"/>
                </a:spcAft>
                <a:buFont typeface="Arial" panose="020B0604020202020204" pitchFamily="34" charset="0"/>
                <a:buChar char="•"/>
                <a:defRPr/>
              </a:pPr>
              <a:r>
                <a:rPr lang="he-IL" dirty="0">
                  <a:solidFill>
                    <a:schemeClr val="tx1"/>
                  </a:solidFill>
                  <a:latin typeface="Gisha" panose="020B0502040204020203" pitchFamily="34" charset="-79"/>
                  <a:cs typeface="Gisha" panose="020B0502040204020203" pitchFamily="34" charset="-79"/>
                </a:rPr>
                <a:t>הוראת שעה עד נובמבר 2022</a:t>
              </a:r>
            </a:p>
          </p:txBody>
        </p:sp>
      </p:grpSp>
      <p:pic>
        <p:nvPicPr>
          <p:cNvPr id="43" name="תמונה 42"/>
          <p:cNvPicPr>
            <a:picLocks noChangeAspect="1"/>
          </p:cNvPicPr>
          <p:nvPr/>
        </p:nvPicPr>
        <p:blipFill>
          <a:blip r:embed="rId2" cstate="print"/>
          <a:stretch>
            <a:fillRect/>
          </a:stretch>
        </p:blipFill>
        <p:spPr>
          <a:xfrm>
            <a:off x="2627784" y="2696137"/>
            <a:ext cx="4039830" cy="2693220"/>
          </a:xfrm>
          <a:prstGeom prst="rect">
            <a:avLst/>
          </a:prstGeom>
          <a:ln>
            <a:noFill/>
          </a:ln>
          <a:effectLst>
            <a:softEdge rad="112500"/>
          </a:effectLst>
        </p:spPr>
      </p:pic>
      <p:cxnSp>
        <p:nvCxnSpPr>
          <p:cNvPr id="13" name="מחבר מרפקי 12"/>
          <p:cNvCxnSpPr>
            <a:stCxn id="76807" idx="2"/>
            <a:endCxn id="43" idx="1"/>
          </p:cNvCxnSpPr>
          <p:nvPr/>
        </p:nvCxnSpPr>
        <p:spPr>
          <a:xfrm rot="16200000" flipH="1">
            <a:off x="922338" y="2338388"/>
            <a:ext cx="2127250" cy="1282700"/>
          </a:xfrm>
          <a:prstGeom prst="bentConnector2">
            <a:avLst/>
          </a:prstGeom>
          <a:ln w="57150">
            <a:solidFill>
              <a:srgbClr val="CEDBE6"/>
            </a:solidFill>
          </a:ln>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flipH="1">
            <a:off x="539750" y="836613"/>
            <a:ext cx="7993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0637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9809" y="1214138"/>
            <a:ext cx="5184191" cy="648295"/>
          </a:xfrm>
        </p:spPr>
        <p:txBody>
          <a:bodyPr/>
          <a:lstStyle/>
          <a:p>
            <a:pPr>
              <a:defRPr/>
            </a:pPr>
            <a:r>
              <a:rPr lang="he-IL" dirty="0">
                <a:cs typeface="+mn-cs"/>
              </a:rPr>
              <a:t>בקשות להיתר 20 יח"ד ומעלה</a:t>
            </a:r>
            <a:br>
              <a:rPr lang="he-IL" dirty="0">
                <a:cs typeface="+mn-cs"/>
              </a:rPr>
            </a:br>
            <a:r>
              <a:rPr lang="he-IL" dirty="0">
                <a:cs typeface="+mn-cs"/>
              </a:rPr>
              <a:t> </a:t>
            </a:r>
          </a:p>
        </p:txBody>
      </p:sp>
      <p:sp>
        <p:nvSpPr>
          <p:cNvPr id="33795" name="מציין מיקום תוכן 2"/>
          <p:cNvSpPr txBox="1">
            <a:spLocks/>
          </p:cNvSpPr>
          <p:nvPr/>
        </p:nvSpPr>
        <p:spPr bwMode="auto">
          <a:xfrm>
            <a:off x="811213" y="5784850"/>
            <a:ext cx="7886700" cy="3262313"/>
          </a:xfrm>
          <a:prstGeom prst="rect">
            <a:avLst/>
          </a:prstGeom>
          <a:noFill/>
          <a:ln>
            <a:noFill/>
          </a:ln>
        </p:spPr>
        <p:txBody>
          <a:bodyPr lIns="68580" tIns="34290" rIns="68580" bIns="34290"/>
          <a:lstStyle>
            <a:lvl1pPr marL="228600"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90000"/>
              </a:lnSpc>
              <a:spcBef>
                <a:spcPts val="1000"/>
              </a:spcBef>
              <a:buFont typeface="Arial" panose="020B0604020202020204" pitchFamily="34" charset="0"/>
              <a:buChar char="•"/>
              <a:defRPr/>
            </a:pPr>
            <a:r>
              <a:rPr lang="he-IL" altLang="he-IL" sz="2000" dirty="0">
                <a:latin typeface="Calibri" panose="020F0502020204030204" pitchFamily="34" charset="0"/>
              </a:rPr>
              <a:t>היתרים שהופקו 2019</a:t>
            </a:r>
          </a:p>
          <a:p>
            <a:pPr marL="0" indent="0" algn="r" rtl="1" eaLnBrk="1" hangingPunct="1">
              <a:lnSpc>
                <a:spcPct val="90000"/>
              </a:lnSpc>
              <a:spcBef>
                <a:spcPts val="1000"/>
              </a:spcBef>
              <a:defRPr/>
            </a:pPr>
            <a:endParaRPr lang="he-IL" altLang="he-IL" sz="1500" dirty="0">
              <a:latin typeface="Calibri" panose="020F0502020204030204" pitchFamily="34" charset="0"/>
            </a:endParaRPr>
          </a:p>
        </p:txBody>
      </p:sp>
      <p:pic>
        <p:nvPicPr>
          <p:cNvPr id="77830" name="תמונה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856" y="2564904"/>
            <a:ext cx="3083465" cy="261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כותרת 1">
            <a:extLst>
              <a:ext uri="{FF2B5EF4-FFF2-40B4-BE49-F238E27FC236}">
                <a16:creationId xmlns:a16="http://schemas.microsoft.com/office/drawing/2014/main" id="{94C05369-73A8-4AAB-A399-BD608DE246CE}"/>
              </a:ext>
            </a:extLst>
          </p:cNvPr>
          <p:cNvSpPr txBox="1">
            <a:spLocks/>
          </p:cNvSpPr>
          <p:nvPr/>
        </p:nvSpPr>
        <p:spPr>
          <a:xfrm>
            <a:off x="-884476" y="1214138"/>
            <a:ext cx="4463727" cy="648295"/>
          </a:xfrm>
          <a:prstGeom prst="rect">
            <a:avLst/>
          </a:prstGeom>
        </p:spPr>
        <p:txBody>
          <a:bodyPr>
            <a:noAutofit/>
          </a:bodyPr>
          <a:lstStyle>
            <a:lvl1pPr algn="r" rtl="1" eaLnBrk="0" fontAlgn="base" hangingPunct="0">
              <a:spcBef>
                <a:spcPct val="0"/>
              </a:spcBef>
              <a:spcAft>
                <a:spcPct val="0"/>
              </a:spcAft>
              <a:defRPr sz="3200" b="1" kern="1200">
                <a:solidFill>
                  <a:srgbClr val="0068BC"/>
                </a:solidFill>
                <a:latin typeface="Gisha" panose="020B0502040204020203" pitchFamily="34" charset="-79"/>
                <a:ea typeface="Arial Unicode MS" panose="020B0604020202020204" pitchFamily="34" charset="-128"/>
                <a:cs typeface="Gisha" panose="020B0502040204020203" pitchFamily="34" charset="-79"/>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a:lstStyle>
          <a:p>
            <a:pPr>
              <a:defRPr/>
            </a:pPr>
            <a:r>
              <a:rPr lang="he-IL" dirty="0">
                <a:cs typeface="+mn-cs"/>
              </a:rPr>
              <a:t>בקשות להיתר כללי</a:t>
            </a:r>
          </a:p>
        </p:txBody>
      </p:sp>
      <p:pic>
        <p:nvPicPr>
          <p:cNvPr id="8" name="תמונה 7" descr="cid:image003.png@01D5BB2B.41ED5B80">
            <a:extLst>
              <a:ext uri="{FF2B5EF4-FFF2-40B4-BE49-F238E27FC236}">
                <a16:creationId xmlns:a16="http://schemas.microsoft.com/office/drawing/2014/main" id="{2DC4BA41-5304-48F4-A7C0-BDDD667E2EF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48064" y="2544440"/>
            <a:ext cx="3359421" cy="261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כותרת 1">
            <a:extLst>
              <a:ext uri="{FF2B5EF4-FFF2-40B4-BE49-F238E27FC236}">
                <a16:creationId xmlns:a16="http://schemas.microsoft.com/office/drawing/2014/main" id="{DA149167-3AD5-47B2-A507-D4654CA4C617}"/>
              </a:ext>
            </a:extLst>
          </p:cNvPr>
          <p:cNvSpPr txBox="1">
            <a:spLocks/>
          </p:cNvSpPr>
          <p:nvPr/>
        </p:nvSpPr>
        <p:spPr>
          <a:xfrm>
            <a:off x="539750" y="-206375"/>
            <a:ext cx="8229600" cy="1143000"/>
          </a:xfrm>
          <a:prstGeom prst="rect">
            <a:avLst/>
          </a:prstGeom>
        </p:spPr>
        <p:txBody>
          <a:bodyPr>
            <a:noAutofit/>
          </a:bodyPr>
          <a:lstStyle>
            <a:lvl1pPr algn="r" rtl="1" eaLnBrk="0" fontAlgn="base" hangingPunct="0">
              <a:spcBef>
                <a:spcPct val="0"/>
              </a:spcBef>
              <a:spcAft>
                <a:spcPct val="0"/>
              </a:spcAft>
              <a:defRPr sz="3200" b="1" kern="1200">
                <a:solidFill>
                  <a:srgbClr val="0068BC"/>
                </a:solidFill>
                <a:latin typeface="Gisha" panose="020B0502040204020203" pitchFamily="34" charset="-79"/>
                <a:ea typeface="Arial Unicode MS" panose="020B0604020202020204" pitchFamily="34" charset="-128"/>
                <a:cs typeface="Gisha" panose="020B0502040204020203" pitchFamily="34" charset="-79"/>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a:lstStyle>
          <a:p>
            <a:pPr algn="ctr">
              <a:defRPr/>
            </a:pPr>
            <a:br>
              <a:rPr lang="he-IL" dirty="0">
                <a:cs typeface="+mn-cs"/>
              </a:rPr>
            </a:br>
            <a:r>
              <a:rPr lang="he-IL" dirty="0">
                <a:cs typeface="+mn-cs"/>
              </a:rPr>
              <a:t>הקלות תמונת מצב</a:t>
            </a:r>
          </a:p>
        </p:txBody>
      </p:sp>
    </p:spTree>
    <p:extLst>
      <p:ext uri="{BB962C8B-B14F-4D97-AF65-F5344CB8AC3E}">
        <p14:creationId xmlns:p14="http://schemas.microsoft.com/office/powerpoint/2010/main" val="317792328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כותרת 1"/>
          <p:cNvSpPr>
            <a:spLocks noGrp="1" noChangeArrowheads="1"/>
          </p:cNvSpPr>
          <p:nvPr>
            <p:ph type="title"/>
          </p:nvPr>
        </p:nvSpPr>
        <p:spPr bwMode="auto">
          <a:xfrm>
            <a:off x="6516688" y="2205038"/>
            <a:ext cx="2303462" cy="165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r>
              <a:rPr lang="he-IL" altLang="he-IL" sz="2400" dirty="0"/>
              <a:t>ביטול הקלות: </a:t>
            </a:r>
            <a:br>
              <a:rPr lang="he-IL" altLang="he-IL" sz="2400" dirty="0"/>
            </a:br>
            <a:r>
              <a:rPr lang="he-IL" altLang="he-IL" sz="2400" dirty="0"/>
              <a:t>מתודולוגיה</a:t>
            </a:r>
          </a:p>
        </p:txBody>
      </p:sp>
      <p:sp>
        <p:nvSpPr>
          <p:cNvPr id="7" name="תיבת טקסט 6"/>
          <p:cNvSpPr txBox="1"/>
          <p:nvPr/>
        </p:nvSpPr>
        <p:spPr>
          <a:xfrm>
            <a:off x="6707188" y="5157788"/>
            <a:ext cx="1922462" cy="400050"/>
          </a:xfrm>
          <a:prstGeom prst="rect">
            <a:avLst/>
          </a:prstGeom>
          <a:noFill/>
        </p:spPr>
        <p:txBody>
          <a:bodyPr rtlCol="1">
            <a:spAutoFit/>
          </a:bodyPr>
          <a:lstStyle/>
          <a:p>
            <a:pPr algn="ctr">
              <a:defRPr/>
            </a:pPr>
            <a:r>
              <a:rPr lang="he-IL" sz="2000" b="1" dirty="0">
                <a:solidFill>
                  <a:schemeClr val="accent6"/>
                </a:solidFill>
                <a:effectLst>
                  <a:outerShdw blurRad="38100" dist="38100" dir="2700000" algn="tl">
                    <a:srgbClr val="000000">
                      <a:alpha val="43137"/>
                    </a:srgbClr>
                  </a:outerShdw>
                </a:effectLst>
                <a:latin typeface="+mn-lt"/>
              </a:rPr>
              <a:t>אפיון סוגי הקלות</a:t>
            </a:r>
          </a:p>
        </p:txBody>
      </p:sp>
      <p:graphicFrame>
        <p:nvGraphicFramePr>
          <p:cNvPr id="11" name="דיאגרמה 10"/>
          <p:cNvGraphicFramePr>
            <a:graphicFrameLocks noChangeAspect="1"/>
          </p:cNvGraphicFramePr>
          <p:nvPr/>
        </p:nvGraphicFramePr>
        <p:xfrm>
          <a:off x="107504" y="935111"/>
          <a:ext cx="6284991" cy="495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כותרת 1"/>
          <p:cNvSpPr>
            <a:spLocks noGrp="1" noChangeArrowheads="1"/>
          </p:cNvSpPr>
          <p:nvPr>
            <p:ph type="title"/>
          </p:nvPr>
        </p:nvSpPr>
        <p:spPr bwMode="auto">
          <a:xfrm>
            <a:off x="6516688" y="2205038"/>
            <a:ext cx="2303462" cy="165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r>
              <a:rPr lang="he-IL" altLang="he-IL" sz="2400"/>
              <a:t>מתודולוגיה</a:t>
            </a:r>
          </a:p>
        </p:txBody>
      </p:sp>
      <p:sp>
        <p:nvSpPr>
          <p:cNvPr id="7" name="תיבת טקסט 6"/>
          <p:cNvSpPr txBox="1"/>
          <p:nvPr/>
        </p:nvSpPr>
        <p:spPr>
          <a:xfrm>
            <a:off x="6707188" y="5157788"/>
            <a:ext cx="1922462" cy="400050"/>
          </a:xfrm>
          <a:prstGeom prst="rect">
            <a:avLst/>
          </a:prstGeom>
          <a:noFill/>
        </p:spPr>
        <p:txBody>
          <a:bodyPr rtlCol="1">
            <a:spAutoFit/>
          </a:bodyPr>
          <a:lstStyle/>
          <a:p>
            <a:pPr algn="ctr">
              <a:defRPr/>
            </a:pPr>
            <a:r>
              <a:rPr lang="he-IL" sz="2000" b="1" dirty="0">
                <a:solidFill>
                  <a:schemeClr val="accent6"/>
                </a:solidFill>
                <a:effectLst>
                  <a:outerShdw blurRad="38100" dist="38100" dir="2700000" algn="tl">
                    <a:srgbClr val="000000">
                      <a:alpha val="43137"/>
                    </a:srgbClr>
                  </a:outerShdw>
                </a:effectLst>
                <a:latin typeface="+mn-lt"/>
              </a:rPr>
              <a:t>אפיון סוגי הקלות</a:t>
            </a:r>
          </a:p>
        </p:txBody>
      </p:sp>
      <p:graphicFrame>
        <p:nvGraphicFramePr>
          <p:cNvPr id="11" name="דיאגרמה 10"/>
          <p:cNvGraphicFramePr>
            <a:graphicFrameLocks noChangeAspect="1"/>
          </p:cNvGraphicFramePr>
          <p:nvPr/>
        </p:nvGraphicFramePr>
        <p:xfrm>
          <a:off x="107504" y="935111"/>
          <a:ext cx="6284991" cy="495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כותרת 1"/>
          <p:cNvSpPr>
            <a:spLocks noGrp="1" noChangeArrowheads="1"/>
          </p:cNvSpPr>
          <p:nvPr>
            <p:ph type="title"/>
          </p:nvPr>
        </p:nvSpPr>
        <p:spPr bwMode="auto">
          <a:xfrm>
            <a:off x="6516688" y="2205038"/>
            <a:ext cx="2303462" cy="165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r>
              <a:rPr lang="he-IL" altLang="he-IL" sz="2400"/>
              <a:t>מתודולוגיה</a:t>
            </a:r>
          </a:p>
        </p:txBody>
      </p:sp>
      <p:pic>
        <p:nvPicPr>
          <p:cNvPr id="89091" name="תמונה 2"/>
          <p:cNvPicPr>
            <a:picLocks noChangeAspect="1" noChangeArrowheads="1"/>
          </p:cNvPicPr>
          <p:nvPr/>
        </p:nvPicPr>
        <p:blipFill>
          <a:blip r:embed="rId3" cstate="print">
            <a:extLst>
              <a:ext uri="{28A0092B-C50C-407E-A947-70E740481C1C}">
                <a14:useLocalDpi xmlns:a14="http://schemas.microsoft.com/office/drawing/2010/main" val="0"/>
              </a:ext>
            </a:extLst>
          </a:blip>
          <a:srcRect l="11133" r="10934"/>
          <a:stretch>
            <a:fillRect/>
          </a:stretch>
        </p:blipFill>
        <p:spPr bwMode="auto">
          <a:xfrm>
            <a:off x="1955800" y="1711325"/>
            <a:ext cx="3168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קבוצה 13"/>
          <p:cNvGrpSpPr>
            <a:grpSpLocks/>
          </p:cNvGrpSpPr>
          <p:nvPr/>
        </p:nvGrpSpPr>
        <p:grpSpPr bwMode="auto">
          <a:xfrm>
            <a:off x="179388" y="80963"/>
            <a:ext cx="4224337" cy="2232028"/>
            <a:chOff x="180220" y="81236"/>
            <a:chExt cx="4223587" cy="2232252"/>
          </a:xfrm>
        </p:grpSpPr>
        <p:sp>
          <p:nvSpPr>
            <p:cNvPr id="89099" name="תיבת טקסט 3"/>
            <p:cNvSpPr txBox="1">
              <a:spLocks noChangeArrowheads="1"/>
            </p:cNvSpPr>
            <p:nvPr/>
          </p:nvSpPr>
          <p:spPr bwMode="auto">
            <a:xfrm>
              <a:off x="180220" y="81236"/>
              <a:ext cx="4223587" cy="7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2000" dirty="0">
                  <a:latin typeface="Calibri" panose="020F0502020204030204" pitchFamily="34" charset="0"/>
                </a:rPr>
                <a:t>ביטול הקלות תוספת שטחי בניה</a:t>
              </a:r>
            </a:p>
            <a:p>
              <a:pPr algn="ctr"/>
              <a:r>
                <a:rPr lang="he-IL" altLang="he-IL" sz="2000" dirty="0">
                  <a:latin typeface="Calibri" panose="020F0502020204030204" pitchFamily="34" charset="0"/>
                </a:rPr>
                <a:t>וביחידות דיור</a:t>
              </a:r>
            </a:p>
          </p:txBody>
        </p:sp>
        <p:cxnSp>
          <p:nvCxnSpPr>
            <p:cNvPr id="8" name="מחבר: מרפקי 7"/>
            <p:cNvCxnSpPr>
              <a:cxnSpLocks/>
            </p:cNvCxnSpPr>
            <p:nvPr/>
          </p:nvCxnSpPr>
          <p:spPr>
            <a:xfrm rot="16200000" flipV="1">
              <a:off x="1470335" y="1083098"/>
              <a:ext cx="1524294" cy="936485"/>
            </a:xfrm>
            <a:prstGeom prst="bent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 name="קבוצה 20"/>
          <p:cNvGrpSpPr>
            <a:grpSpLocks/>
          </p:cNvGrpSpPr>
          <p:nvPr/>
        </p:nvGrpSpPr>
        <p:grpSpPr bwMode="auto">
          <a:xfrm>
            <a:off x="3756869" y="3213101"/>
            <a:ext cx="2592288" cy="2943353"/>
            <a:chOff x="3757235" y="3212975"/>
            <a:chExt cx="2591827" cy="2942724"/>
          </a:xfrm>
        </p:grpSpPr>
        <p:sp>
          <p:nvSpPr>
            <p:cNvPr id="89097" name="תיבת טקסט 14"/>
            <p:cNvSpPr txBox="1">
              <a:spLocks noChangeArrowheads="1"/>
            </p:cNvSpPr>
            <p:nvPr/>
          </p:nvSpPr>
          <p:spPr bwMode="auto">
            <a:xfrm>
              <a:off x="3757235" y="5140253"/>
              <a:ext cx="2591827" cy="10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2000" dirty="0">
                  <a:latin typeface="Calibri" panose="020F0502020204030204" pitchFamily="34" charset="0"/>
                </a:rPr>
                <a:t>סמכות מהנדס</a:t>
              </a:r>
            </a:p>
            <a:p>
              <a:pPr algn="ctr"/>
              <a:r>
                <a:rPr lang="he-IL" altLang="he-IL" sz="2000" dirty="0">
                  <a:latin typeface="Calibri" panose="020F0502020204030204" pitchFamily="34" charset="0"/>
                </a:rPr>
                <a:t>בכפוף להגדרת גמישות בחקיקה</a:t>
              </a:r>
              <a:endParaRPr lang="he-IL" altLang="he-IL" sz="2000" b="1" dirty="0">
                <a:latin typeface="Calibri" panose="020F0502020204030204" pitchFamily="34" charset="0"/>
              </a:endParaRPr>
            </a:p>
          </p:txBody>
        </p:sp>
        <p:cxnSp>
          <p:nvCxnSpPr>
            <p:cNvPr id="16" name="מחבר: מרפקי 15"/>
            <p:cNvCxnSpPr>
              <a:cxnSpLocks/>
            </p:cNvCxnSpPr>
            <p:nvPr/>
          </p:nvCxnSpPr>
          <p:spPr>
            <a:xfrm rot="16200000" flipV="1">
              <a:off x="3636592" y="3739103"/>
              <a:ext cx="1942685" cy="890430"/>
            </a:xfrm>
            <a:prstGeom prst="bent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1" name="קבוצה 20"/>
          <p:cNvGrpSpPr>
            <a:grpSpLocks/>
          </p:cNvGrpSpPr>
          <p:nvPr/>
        </p:nvGrpSpPr>
        <p:grpSpPr bwMode="auto">
          <a:xfrm>
            <a:off x="-292525" y="4132404"/>
            <a:ext cx="3784405" cy="1960892"/>
            <a:chOff x="2701735" y="4466638"/>
            <a:chExt cx="4632295" cy="2604913"/>
          </a:xfrm>
        </p:grpSpPr>
        <p:sp>
          <p:nvSpPr>
            <p:cNvPr id="89095" name="תיבת טקסט 14"/>
            <p:cNvSpPr txBox="1">
              <a:spLocks noChangeArrowheads="1"/>
            </p:cNvSpPr>
            <p:nvPr/>
          </p:nvSpPr>
          <p:spPr bwMode="auto">
            <a:xfrm>
              <a:off x="2701735" y="5447407"/>
              <a:ext cx="4223586" cy="134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2000" dirty="0">
                  <a:latin typeface="Calibri" panose="020F0502020204030204" pitchFamily="34" charset="0"/>
                </a:rPr>
                <a:t>תכנון חושב רישוי</a:t>
              </a:r>
            </a:p>
            <a:p>
              <a:pPr algn="ctr"/>
              <a:r>
                <a:rPr lang="he-IL" altLang="he-IL" sz="2000" dirty="0">
                  <a:latin typeface="Calibri" panose="020F0502020204030204" pitchFamily="34" charset="0"/>
                </a:rPr>
                <a:t> מתווה שונה תכניות ישנות/ חדשות</a:t>
              </a:r>
            </a:p>
          </p:txBody>
        </p:sp>
        <p:cxnSp>
          <p:nvCxnSpPr>
            <p:cNvPr id="13" name="מחבר: מרפקי 15"/>
            <p:cNvCxnSpPr>
              <a:cxnSpLocks/>
            </p:cNvCxnSpPr>
            <p:nvPr/>
          </p:nvCxnSpPr>
          <p:spPr>
            <a:xfrm flipV="1">
              <a:off x="4777933" y="4466638"/>
              <a:ext cx="2556097" cy="2604913"/>
            </a:xfrm>
            <a:prstGeom prst="bent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nodeType="with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ניתוח שיעור סוגי ההקלות</a:t>
            </a:r>
          </a:p>
        </p:txBody>
      </p:sp>
      <p:sp>
        <p:nvSpPr>
          <p:cNvPr id="3" name="מציין מיקום תוכן 2"/>
          <p:cNvSpPr>
            <a:spLocks noGrp="1"/>
          </p:cNvSpPr>
          <p:nvPr>
            <p:ph idx="1"/>
          </p:nvPr>
        </p:nvSpPr>
        <p:spPr/>
        <p:txBody>
          <a:bodyPr/>
          <a:lstStyle/>
          <a:p>
            <a:endParaRPr lang="he-IL" dirty="0"/>
          </a:p>
        </p:txBody>
      </p:sp>
      <p:pic>
        <p:nvPicPr>
          <p:cNvPr id="4" name="תמונה 3"/>
          <p:cNvPicPr>
            <a:picLocks noChangeAspect="1"/>
          </p:cNvPicPr>
          <p:nvPr/>
        </p:nvPicPr>
        <p:blipFill rotWithShape="1">
          <a:blip r:embed="rId2"/>
          <a:srcRect t="10430"/>
          <a:stretch/>
        </p:blipFill>
        <p:spPr>
          <a:xfrm>
            <a:off x="2267744" y="1359248"/>
            <a:ext cx="3747896" cy="4320480"/>
          </a:xfrm>
          <a:prstGeom prst="rect">
            <a:avLst/>
          </a:prstGeom>
        </p:spPr>
      </p:pic>
    </p:spTree>
    <p:extLst>
      <p:ext uri="{BB962C8B-B14F-4D97-AF65-F5344CB8AC3E}">
        <p14:creationId xmlns:p14="http://schemas.microsoft.com/office/powerpoint/2010/main" val="920179293"/>
      </p:ext>
    </p:extLst>
  </p:cSld>
  <p:clrMapOvr>
    <a:masterClrMapping/>
  </p:clrMapOvr>
  <p:transition spd="med">
    <p:fade/>
  </p:transition>
</p:sld>
</file>

<file path=ppt/theme/theme1.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36650</TotalTime>
  <Words>1349</Words>
  <Application>Microsoft Office PowerPoint</Application>
  <PresentationFormat>‫הצגה על המסך (4:3)</PresentationFormat>
  <Paragraphs>162</Paragraphs>
  <Slides>15</Slides>
  <Notes>3</Notes>
  <HiddenSlides>0</HiddenSlides>
  <MMClips>0</MMClips>
  <ScaleCrop>false</ScaleCrop>
  <HeadingPairs>
    <vt:vector size="6" baseType="variant">
      <vt:variant>
        <vt:lpstr>גופנים בשימוש</vt:lpstr>
      </vt:variant>
      <vt:variant>
        <vt:i4>7</vt:i4>
      </vt:variant>
      <vt:variant>
        <vt:lpstr>ערכת נושא</vt:lpstr>
      </vt:variant>
      <vt:variant>
        <vt:i4>9</vt:i4>
      </vt:variant>
      <vt:variant>
        <vt:lpstr>כותרות שקופיות</vt:lpstr>
      </vt:variant>
      <vt:variant>
        <vt:i4>15</vt:i4>
      </vt:variant>
    </vt:vector>
  </HeadingPairs>
  <TitlesOfParts>
    <vt:vector size="31" baseType="lpstr">
      <vt:lpstr>Arial</vt:lpstr>
      <vt:lpstr>Calibri</vt:lpstr>
      <vt:lpstr>David</vt:lpstr>
      <vt:lpstr>Gisha</vt:lpstr>
      <vt:lpstr>Heebo</vt:lpstr>
      <vt:lpstr>Tahoma</vt:lpstr>
      <vt:lpstr>Wingdings</vt:lpstr>
      <vt:lpstr>2_ערכת נושא Office</vt:lpstr>
      <vt:lpstr>2_עיצוב מותאם אישית</vt:lpstr>
      <vt:lpstr>עיצוב מותאם אישית</vt:lpstr>
      <vt:lpstr>1_ערכת נושא Office</vt:lpstr>
      <vt:lpstr>3_ערכת נושא Office</vt:lpstr>
      <vt:lpstr>3_עיצוב מותאם אישית</vt:lpstr>
      <vt:lpstr>1_עיצוב מותאם אישית</vt:lpstr>
      <vt:lpstr>4_עיצוב מותאם אישית</vt:lpstr>
      <vt:lpstr>5_עיצוב מותאם אישית</vt:lpstr>
      <vt:lpstr>מצגת של PowerPoint‏</vt:lpstr>
      <vt:lpstr>... מוכר לנו</vt:lpstr>
      <vt:lpstr>מצגת של PowerPoint‏</vt:lpstr>
      <vt:lpstr>.... קצת הסטוריה </vt:lpstr>
      <vt:lpstr>בקשות להיתר 20 יח"ד ומעלה  </vt:lpstr>
      <vt:lpstr>ביטול הקלות:  מתודולוגיה</vt:lpstr>
      <vt:lpstr>מתודולוגיה</vt:lpstr>
      <vt:lpstr>מתודולוגיה</vt:lpstr>
      <vt:lpstr>ניתוח שיעור סוגי ההקלות</vt:lpstr>
      <vt:lpstr>תקופת מעבר </vt:lpstr>
      <vt:lpstr>תהליך הרישוי </vt:lpstr>
      <vt:lpstr>הנחיות מרחביות- מטרות</vt:lpstr>
      <vt:lpstr>ממצאים- בקרת רוחב</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אסתי פטרובר</dc:creator>
  <cp:lastModifiedBy>Orly Leopold</cp:lastModifiedBy>
  <cp:revision>280</cp:revision>
  <cp:lastPrinted>2019-05-20T09:10:49Z</cp:lastPrinted>
  <dcterms:created xsi:type="dcterms:W3CDTF">2018-10-04T11:26:44Z</dcterms:created>
  <dcterms:modified xsi:type="dcterms:W3CDTF">2020-09-07T08:43:37Z</dcterms:modified>
</cp:coreProperties>
</file>