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" ContentType="application/vnd.ms-exce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6858000" cy="9144000" type="screen4x3"/>
  <p:notesSz cx="67691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 varScale="1">
        <p:scale>
          <a:sx n="56" d="100"/>
          <a:sy n="56" d="100"/>
        </p:scale>
        <p:origin x="2549" y="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1914" y="-96"/>
      </p:cViewPr>
      <p:guideLst>
        <p:guide orient="horz" pos="3120"/>
        <p:guide pos="2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35400" y="0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B88EFE04-461C-405D-B85F-9C79EA47B894}" type="datetimeFigureOut">
              <a:rPr lang="he-IL"/>
              <a:pPr>
                <a:defRPr/>
              </a:pPr>
              <a:t>ג'/אלול/תשפ"ג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35400" y="9409113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09113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pPr>
              <a:defRPr/>
            </a:pPr>
            <a:fld id="{79E360B9-A12A-4969-A73B-170B36CCB2A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4986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35400" y="0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9BD451-2439-4DD7-A81C-61205187B915}" type="datetimeFigureOut">
              <a:rPr lang="he-IL"/>
              <a:pPr>
                <a:defRPr/>
              </a:pPr>
              <a:t>ג'/אלול/תשפ"ג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992313" y="742950"/>
            <a:ext cx="2786062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he-IL" noProof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6275" y="4705350"/>
            <a:ext cx="5416550" cy="44577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35400" y="9409113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09113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AC21FF1-C7D2-400C-AEF4-5197A2215F2C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56688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/>
          </a:p>
        </p:txBody>
      </p:sp>
      <p:sp>
        <p:nvSpPr>
          <p:cNvPr id="11268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rtl="0"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870448-5BBE-4A8E-AAAE-971707B1A27B}" type="slidenum">
              <a:rPr lang="he-I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he-I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/>
          </a:p>
        </p:txBody>
      </p:sp>
      <p:sp>
        <p:nvSpPr>
          <p:cNvPr id="12292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rtl="0"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692DD-1F6D-4961-AF73-3353F5C503DD}" type="slidenum">
              <a:rPr lang="he-I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he-I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/>
          </a:p>
        </p:txBody>
      </p:sp>
      <p:sp>
        <p:nvSpPr>
          <p:cNvPr id="13316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rtl="0"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900E1B-281A-4B46-AB0A-4213B6DF549A}" type="slidenum">
              <a:rPr lang="he-I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he-I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/>
          </a:p>
        </p:txBody>
      </p:sp>
      <p:sp>
        <p:nvSpPr>
          <p:cNvPr id="14340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rtl="0"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EBD507-04DE-46F2-8973-BF2DD2E3E0A2}" type="slidenum">
              <a:rPr lang="he-I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he-I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/>
          </a:p>
        </p:txBody>
      </p:sp>
      <p:sp>
        <p:nvSpPr>
          <p:cNvPr id="15364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rtl="0"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2C427B-EE9E-445B-AC15-3AFFED01E5C6}" type="slidenum">
              <a:rPr lang="he-I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he-I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/>
          </a:p>
        </p:txBody>
      </p:sp>
      <p:sp>
        <p:nvSpPr>
          <p:cNvPr id="17412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rtl="0"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D6C2F4-757D-4051-99EB-FE17040C0B1A}" type="slidenum">
              <a:rPr lang="he-I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he-I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/>
          </a:p>
        </p:txBody>
      </p:sp>
      <p:sp>
        <p:nvSpPr>
          <p:cNvPr id="17412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rtl="0"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3E2394-BF56-4B97-943A-5BFC8CAA6126}" type="slidenum">
              <a:rPr lang="he-I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he-IL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>
            <a:lvl1pPr algn="ctr">
              <a:defRPr sz="5500"/>
            </a:lvl1pPr>
          </a:lstStyle>
          <a:p>
            <a:r>
              <a:rPr lang="he-IL" altLang="ko-KR"/>
              <a:t>לחץ כדי לערוך סגנון כותרת של תבנית בסיס</a:t>
            </a:r>
            <a:endParaRPr lang="ko-KR" altLang="ko-KR"/>
          </a:p>
        </p:txBody>
      </p:sp>
      <p:sp>
        <p:nvSpPr>
          <p:cNvPr id="5" name="Rectangle 3"/>
          <p:cNvSpPr>
            <a:spLocks noGrp="1"/>
          </p:cNvSpPr>
          <p:nvPr>
            <p:ph type="subTitle" idx="1"/>
          </p:nvPr>
        </p:nvSpPr>
        <p:spPr>
          <a:xfrm>
            <a:off x="1028700" y="5004971"/>
            <a:ext cx="4800600" cy="2336800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e-IL" altLang="ko-KR"/>
              <a:t>לחץ כדי לערוך סגנון כותרת משנה של תבנית בסיס</a:t>
            </a:r>
            <a:endParaRPr lang="ko-KR" altLang="ko-KR"/>
          </a:p>
        </p:txBody>
      </p:sp>
      <p:sp>
        <p:nvSpPr>
          <p:cNvPr id="7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80788-B205-46BF-964A-7ECFC18F2279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8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87DE7-1D2D-4859-9367-B51E2DDBF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תמונה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150" y="166156"/>
            <a:ext cx="3464818" cy="445404"/>
          </a:xfrm>
          <a:prstGeom prst="rect">
            <a:avLst/>
          </a:prstGeom>
        </p:spPr>
      </p:pic>
      <p:pic>
        <p:nvPicPr>
          <p:cNvPr id="3" name="תמונה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2" y="8604448"/>
            <a:ext cx="998618" cy="384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680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altLang="ko-KR"/>
              <a:t>לחץ כדי לערוך סגנון כותרת של תבנית בסיס</a:t>
            </a:r>
            <a:endParaRPr lang="ko-KR" altLang="ko-KR"/>
          </a:p>
        </p:txBody>
      </p:sp>
      <p:sp>
        <p:nvSpPr>
          <p:cNvPr id="3" name="Rectangle 3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altLang="ko-KR"/>
              <a:t>לחץ כדי לערוך סגנונות טקסט של תבנית בסיס</a:t>
            </a:r>
          </a:p>
          <a:p>
            <a:pPr lvl="1"/>
            <a:r>
              <a:rPr lang="he-IL" altLang="ko-KR"/>
              <a:t>רמה שנייה</a:t>
            </a:r>
          </a:p>
          <a:p>
            <a:pPr lvl="2"/>
            <a:r>
              <a:rPr lang="he-IL" altLang="ko-KR"/>
              <a:t>רמה שלישית</a:t>
            </a:r>
          </a:p>
          <a:p>
            <a:pPr lvl="3"/>
            <a:r>
              <a:rPr lang="he-IL" altLang="ko-KR"/>
              <a:t>רמה רביעית</a:t>
            </a:r>
          </a:p>
          <a:p>
            <a:pPr lvl="4"/>
            <a:r>
              <a:rPr lang="he-IL" altLang="ko-KR"/>
              <a:t>רמה חמישית</a:t>
            </a:r>
            <a:endParaRPr lang="ko-KR" altLang="ko-KR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9A8BC-5FA9-4F12-A677-3B05EEB601D4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9467E-F144-4414-ACE8-FDED4C84B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001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he-IL" altLang="ko-KR"/>
              <a:t>לחץ כדי לערוך סגנון כותרת של תבנית בסיס</a:t>
            </a:r>
            <a:endParaRPr lang="ko-KR" altLang="ko-KR"/>
          </a:p>
        </p:txBody>
      </p:sp>
      <p:sp>
        <p:nvSpPr>
          <p:cNvPr id="3" name="Rectangle 3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he-IL" altLang="ko-KR"/>
              <a:t>לחץ כדי לערוך סגנונות טקסט של תבנית בסיס</a:t>
            </a:r>
          </a:p>
          <a:p>
            <a:pPr lvl="1"/>
            <a:r>
              <a:rPr lang="he-IL" altLang="ko-KR"/>
              <a:t>רמה שנייה</a:t>
            </a:r>
          </a:p>
          <a:p>
            <a:pPr lvl="2"/>
            <a:r>
              <a:rPr lang="he-IL" altLang="ko-KR"/>
              <a:t>רמה שלישית</a:t>
            </a:r>
          </a:p>
          <a:p>
            <a:pPr lvl="3"/>
            <a:r>
              <a:rPr lang="he-IL" altLang="ko-KR"/>
              <a:t>רמה רביעית</a:t>
            </a:r>
          </a:p>
          <a:p>
            <a:pPr lvl="4"/>
            <a:r>
              <a:rPr lang="he-IL" altLang="ko-KR"/>
              <a:t>רמה חמישית</a:t>
            </a:r>
            <a:endParaRPr lang="ko-KR" altLang="ko-KR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3A9F0-E643-4460-ADF7-97B0E93846F2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3DE70-242D-4E37-9A39-AF32170C3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28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altLang="ko-KR"/>
              <a:t>לחץ כדי לערוך סגנון כותרת של תבנית בסיס</a:t>
            </a:r>
            <a:endParaRPr lang="ko-KR" altLang="ko-KR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altLang="ko-KR"/>
              <a:t>לחץ כדי לערוך סגנונות טקסט של תבנית בסיס</a:t>
            </a:r>
          </a:p>
          <a:p>
            <a:pPr lvl="1"/>
            <a:r>
              <a:rPr lang="he-IL" altLang="ko-KR"/>
              <a:t>רמה שנייה</a:t>
            </a:r>
          </a:p>
          <a:p>
            <a:pPr lvl="2"/>
            <a:r>
              <a:rPr lang="he-IL" altLang="ko-KR"/>
              <a:t>רמה שלישית</a:t>
            </a:r>
          </a:p>
          <a:p>
            <a:pPr lvl="3"/>
            <a:r>
              <a:rPr lang="he-IL" altLang="ko-KR"/>
              <a:t>רמה רביעית</a:t>
            </a:r>
          </a:p>
          <a:p>
            <a:pPr lvl="4"/>
            <a:r>
              <a:rPr lang="he-IL" altLang="ko-KR"/>
              <a:t>רמה חמישית</a:t>
            </a:r>
            <a:endParaRPr lang="ko-KR" altLang="ko-KR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D31BD-EE70-4896-A5D1-538DBA6A8709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A48FF-9DD5-49F2-BC7D-D0A5D1895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269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3873501"/>
            <a:ext cx="5829300" cy="1816100"/>
          </a:xfrm>
        </p:spPr>
        <p:txBody>
          <a:bodyPr anchor="t"/>
          <a:lstStyle>
            <a:lvl1pPr algn="l">
              <a:defRPr sz="4300" b="1" cap="none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83515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4C4C3-E305-47AE-A6A2-4D3B8423E243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488DB-A01F-416D-BDDA-7C58A49820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7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66ADB-39D0-4A4E-AE8A-6DA75A3983CB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6388-2D46-4E7F-A9CD-BE97A4A41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6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ctr"/>
          <a:lstStyle>
            <a:lvl1pPr marL="0" indent="0" algn="l">
              <a:buNone/>
              <a:defRPr sz="24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ctr"/>
          <a:lstStyle>
            <a:lvl1pPr marL="0" indent="0" algn="l">
              <a:buNone/>
              <a:defRPr sz="24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13A40-1D11-4C3E-A8D4-E33CBBD98B6A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8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760BA-D407-4F01-9C2B-BCE08A46DB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84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altLang="ko-KR"/>
              <a:t>לחץ כדי לערוך סגנון כותרת של תבנית בסיס</a:t>
            </a:r>
            <a:endParaRPr lang="ko-KR" altLang="ko-KR"/>
          </a:p>
        </p:txBody>
      </p:sp>
      <p:sp>
        <p:nvSpPr>
          <p:cNvPr id="3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D36B4-5C80-4A84-9E0C-567A46435125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4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69827-43FD-4679-B881-FE64CCB4C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13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23CDA-2072-44B1-A69A-EBD4E4B5BB70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3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7BEA6-B664-4B85-98F0-49CF4CDC1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297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lIns="45720" rIns="45720" anchor="b">
            <a:scene3d>
              <a:camera prst="orthographicFront"/>
              <a:lightRig rig="soft" dir="t"/>
            </a:scene3d>
            <a:sp3d prstMaterial="powder">
              <a:bevelT w="0" h="0"/>
              <a:contourClr>
                <a:schemeClr val="bg2">
                  <a:tint val="85000"/>
                  <a:satMod val="120000"/>
                </a:schemeClr>
              </a:contourClr>
            </a:sp3d>
          </a:bodyPr>
          <a:lstStyle>
            <a:lvl1pPr algn="l">
              <a:defRPr sz="2000" b="1" cap="all" baseline="0"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1930399"/>
            <a:ext cx="3833813" cy="62544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30145"/>
            <a:ext cx="2256235" cy="6254751"/>
          </a:xfrm>
        </p:spPr>
        <p:txBody>
          <a:bodyPr lIns="45720" rIns="4572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921F1-184F-4BFC-ADD8-0BC90CED02D4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AA952-8384-49AF-8DC9-98C142A273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74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/>
          <p:nvPr/>
        </p:nvSpPr>
        <p:spPr>
          <a:xfrm rot="21172883" flipH="1">
            <a:off x="3051175" y="1751013"/>
            <a:ext cx="2755900" cy="4897437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</a:ln>
          <a:effectLst>
            <a:outerShdw blurRad="63500" dist="6350" dir="5400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6" name="Rectangle 10"/>
          <p:cNvSpPr/>
          <p:nvPr/>
        </p:nvSpPr>
        <p:spPr>
          <a:xfrm rot="21435926" flipH="1">
            <a:off x="3033713" y="1690688"/>
            <a:ext cx="2755900" cy="4897437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</a:ln>
          <a:effectLst>
            <a:outerShdw blurRad="63500" dist="6350" dir="5400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7" name="Rectangle 9"/>
          <p:cNvSpPr/>
          <p:nvPr/>
        </p:nvSpPr>
        <p:spPr>
          <a:xfrm>
            <a:off x="3049588" y="1670050"/>
            <a:ext cx="2879725" cy="5119688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</a:ln>
          <a:effectLst>
            <a:outerShdw blurRad="76200" dist="6350" dir="5400000" algn="t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8" name="Rectangle 7"/>
          <p:cNvSpPr/>
          <p:nvPr/>
        </p:nvSpPr>
        <p:spPr>
          <a:xfrm rot="293056">
            <a:off x="3092450" y="1574800"/>
            <a:ext cx="2984500" cy="5303838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</a:ln>
          <a:effectLst>
            <a:outerShdw blurRad="50000" dist="50800" dir="12900000" sy="99500" kx="90000" ky="150000" algn="tl" rotWithShape="0">
              <a:srgbClr val="000000">
                <a:alpha val="3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704" y="1388012"/>
            <a:ext cx="2057400" cy="2286784"/>
          </a:xfrm>
        </p:spPr>
        <p:txBody>
          <a:bodyPr lIns="45720" rIns="45720" bIns="0" anchor="b">
            <a:scene3d>
              <a:camera prst="orthographicFront"/>
              <a:lightRig rig="soft" dir="t"/>
            </a:scene3d>
            <a:sp3d prstMaterial="powder">
              <a:bevelT w="0" h="0"/>
              <a:contourClr>
                <a:schemeClr val="bg2">
                  <a:tint val="85000"/>
                  <a:satMod val="120000"/>
                </a:schemeClr>
              </a:contourClr>
            </a:sp3d>
          </a:bodyPr>
          <a:lstStyle>
            <a:lvl1pPr algn="l">
              <a:defRPr sz="1900" b="1" cap="all" baseline="0"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93056">
            <a:off x="3213149" y="1788940"/>
            <a:ext cx="2743200" cy="4876800"/>
          </a:xfrm>
          <a:prstGeom prst="rect">
            <a:avLst/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e-IL" noProof="0"/>
              <a:t>לחץ על הסמל כדי להוסיף תמונה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1704" y="3723249"/>
            <a:ext cx="2057400" cy="2926081"/>
          </a:xfrm>
        </p:spPr>
        <p:txBody>
          <a:bodyPr lIns="54864" rIns="45720" bIns="0"/>
          <a:lstStyle>
            <a:lvl1pPr marL="9144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98D8B-80B0-46CE-8BCC-DFFE4DFFFD53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C2439-4972-48AD-A440-482655C83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89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  <a:sp3d contourW="12700" prstMaterial="powder">
              <a:bevelT w="29210" h="12700"/>
              <a:contourClr>
                <a:schemeClr val="bg2">
                  <a:tint val="85000"/>
                  <a:satMod val="120000"/>
                </a:schemeClr>
              </a:contourClr>
            </a:sp3d>
          </a:bodyPr>
          <a:lstStyle/>
          <a:p>
            <a:pPr lvl="0"/>
            <a:r>
              <a:rPr lang="he-IL" altLang="ko-KR"/>
              <a:t>לחץ כדי לערוך סגנון כותרת של תבנית בסיס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ko-KR"/>
              <a:t>לחץ כדי לערוך סגנונות טקסט של תבנית בסיס</a:t>
            </a:r>
          </a:p>
          <a:p>
            <a:pPr lvl="1"/>
            <a:r>
              <a:rPr lang="he-IL" altLang="ko-KR"/>
              <a:t>רמה שנייה</a:t>
            </a:r>
          </a:p>
          <a:p>
            <a:pPr lvl="2"/>
            <a:r>
              <a:rPr lang="he-IL" altLang="ko-KR"/>
              <a:t>רמה שלישית</a:t>
            </a:r>
          </a:p>
          <a:p>
            <a:pPr lvl="3"/>
            <a:r>
              <a:rPr lang="he-IL" altLang="ko-KR"/>
              <a:t>רמה רביעית</a:t>
            </a:r>
          </a:p>
          <a:p>
            <a:pPr lvl="4"/>
            <a:r>
              <a:rPr lang="he-IL" altLang="ko-KR"/>
              <a:t>רמה חמישית</a:t>
            </a:r>
          </a:p>
        </p:txBody>
      </p:sp>
      <p:sp>
        <p:nvSpPr>
          <p:cNvPr id="18" name="Rectangle 4"/>
          <p:cNvSpPr>
            <a:spLocks noGrp="1"/>
          </p:cNvSpPr>
          <p:nvPr>
            <p:ph type="dt" sz="half" idx="2"/>
          </p:nvPr>
        </p:nvSpPr>
        <p:spPr>
          <a:xfrm>
            <a:off x="342900" y="8326438"/>
            <a:ext cx="1600200" cy="635000"/>
          </a:xfrm>
          <a:prstGeom prst="rect">
            <a:avLst/>
          </a:prstGeom>
        </p:spPr>
        <p:txBody>
          <a:bodyPr vert="horz"/>
          <a:lstStyle>
            <a:lvl1pPr>
              <a:defRPr sz="1100"/>
            </a:lvl1pPr>
          </a:lstStyle>
          <a:p>
            <a:pPr>
              <a:defRPr/>
            </a:pPr>
            <a:fld id="{D482CAD5-83E2-4CCD-9ABB-C01352812526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9" name="Rectangle 5"/>
          <p:cNvSpPr>
            <a:spLocks noGrp="1"/>
          </p:cNvSpPr>
          <p:nvPr>
            <p:ph type="ftr" sz="quarter" idx="3"/>
          </p:nvPr>
        </p:nvSpPr>
        <p:spPr>
          <a:xfrm>
            <a:off x="2343150" y="8326438"/>
            <a:ext cx="2171700" cy="635000"/>
          </a:xfrm>
          <a:prstGeom prst="rect">
            <a:avLst/>
          </a:prstGeom>
        </p:spPr>
        <p:txBody>
          <a:bodyPr vert="horz"/>
          <a:lstStyle>
            <a:lvl1pPr algn="ct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4"/>
          </p:nvPr>
        </p:nvSpPr>
        <p:spPr>
          <a:xfrm>
            <a:off x="4914900" y="8326438"/>
            <a:ext cx="1600200" cy="635000"/>
          </a:xfrm>
          <a:prstGeom prst="rect">
            <a:avLst/>
          </a:prstGeom>
        </p:spPr>
        <p:txBody>
          <a:bodyPr vert="horz"/>
          <a:lstStyle>
            <a:lvl1pPr algn="r">
              <a:defRPr sz="1100"/>
            </a:lvl1pPr>
          </a:lstStyle>
          <a:p>
            <a:pPr>
              <a:defRPr/>
            </a:pPr>
            <a:fld id="{366A835F-334A-4741-BA6F-3159840CA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20" r:id="rId2"/>
    <p:sldLayoutId id="2147484121" r:id="rId3"/>
    <p:sldLayoutId id="2147484122" r:id="rId4"/>
    <p:sldLayoutId id="2147484123" r:id="rId5"/>
    <p:sldLayoutId id="2147484124" r:id="rId6"/>
    <p:sldLayoutId id="2147484125" r:id="rId7"/>
    <p:sldLayoutId id="2147484126" r:id="rId8"/>
    <p:sldLayoutId id="2147484130" r:id="rId9"/>
    <p:sldLayoutId id="2147484127" r:id="rId10"/>
    <p:sldLayoutId id="2147484128" r:id="rId11"/>
  </p:sldLayoutIdLst>
  <p:txStyles>
    <p:titleStyle>
      <a:lvl1pPr algn="l" rtl="1" eaLnBrk="0" fontAlgn="base" latinLnBrk="1" hangingPunct="0">
        <a:spcBef>
          <a:spcPct val="0"/>
        </a:spcBef>
        <a:spcAft>
          <a:spcPct val="0"/>
        </a:spcAft>
        <a:defRPr sz="4500" b="1">
          <a:solidFill>
            <a:schemeClr val="tx2"/>
          </a:solidFill>
          <a:effectLst>
            <a:outerShdw blurRad="55000" dist="22000" dir="5400000" algn="t" rotWithShape="0">
              <a:prstClr val="black">
                <a:alpha val="80000"/>
              </a:prstClr>
            </a:outerShdw>
          </a:effectLst>
          <a:latin typeface="Arial" pitchFamily="34" charset="0"/>
          <a:ea typeface="+mj-ea"/>
          <a:cs typeface="Arial" pitchFamily="34" charset="0"/>
        </a:defRPr>
      </a:lvl1pPr>
      <a:lvl2pPr algn="l" rtl="1" eaLnBrk="0" fontAlgn="base" latinLnBrk="1" hangingPunct="0">
        <a:spcBef>
          <a:spcPct val="0"/>
        </a:spcBef>
        <a:spcAft>
          <a:spcPct val="0"/>
        </a:spcAft>
        <a:defRPr sz="4500" b="1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1" eaLnBrk="0" fontAlgn="base" latinLnBrk="1" hangingPunct="0">
        <a:spcBef>
          <a:spcPct val="0"/>
        </a:spcBef>
        <a:spcAft>
          <a:spcPct val="0"/>
        </a:spcAft>
        <a:defRPr sz="4500" b="1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1" eaLnBrk="0" fontAlgn="base" latinLnBrk="1" hangingPunct="0">
        <a:spcBef>
          <a:spcPct val="0"/>
        </a:spcBef>
        <a:spcAft>
          <a:spcPct val="0"/>
        </a:spcAft>
        <a:defRPr sz="4500" b="1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1" eaLnBrk="0" fontAlgn="base" latinLnBrk="1" hangingPunct="0">
        <a:spcBef>
          <a:spcPct val="0"/>
        </a:spcBef>
        <a:spcAft>
          <a:spcPct val="0"/>
        </a:spcAft>
        <a:defRPr sz="4500" b="1">
          <a:solidFill>
            <a:schemeClr val="tx2"/>
          </a:solidFill>
          <a:latin typeface="Arial" pitchFamily="34" charset="0"/>
          <a:cs typeface="Arial" pitchFamily="34" charset="0"/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82588" indent="-273050" algn="r" rtl="1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 2" pitchFamily="18" charset="2"/>
        <a:buChar char=""/>
        <a:defRPr sz="27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76275" indent="-228600" algn="r" rtl="1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Font typeface="Wingdings 3" pitchFamily="18" charset="2"/>
        <a:buChar char="­"/>
        <a:defRPr sz="21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31863" indent="-228600" algn="r" rtl="1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Font typeface="Wingdings 2" pitchFamily="18" charset="2"/>
        <a:buChar char=""/>
        <a:defRPr sz="20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196975" indent="-228600" algn="r" rtl="1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Font typeface="Wingdings 2" pitchFamily="18" charset="2"/>
        <a:buChar char="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462088" indent="-228600" algn="r" rtl="1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Font typeface="Wingdings 2" pitchFamily="18" charset="2"/>
        <a:buChar char="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719072" indent="-228600" algn="r" rtl="1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ea"/>
          <a:ea typeface="+mn-ea"/>
          <a:cs typeface="+mn-cs"/>
        </a:defRPr>
      </a:lvl6pPr>
      <a:lvl7pPr marL="1984248" indent="-228600" algn="r" rtl="1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ea"/>
          <a:ea typeface="+mn-ea"/>
          <a:cs typeface="+mn-cs"/>
        </a:defRPr>
      </a:lvl7pPr>
      <a:lvl8pPr marL="2249424" indent="-228600" algn="r" rtl="1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1600">
          <a:solidFill>
            <a:schemeClr val="tx1"/>
          </a:solidFill>
          <a:latin typeface="+mn-ea"/>
          <a:ea typeface="+mn-ea"/>
          <a:cs typeface="+mn-cs"/>
        </a:defRPr>
      </a:lvl8pPr>
      <a:lvl9pPr marL="2505456" indent="-228600" algn="r" rtl="1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1600">
          <a:solidFill>
            <a:schemeClr val="tx1"/>
          </a:solidFill>
          <a:latin typeface="+mn-ea"/>
          <a:ea typeface="+mn-ea"/>
          <a:cs typeface="+mn-cs"/>
        </a:defRPr>
      </a:lvl9pPr>
    </p:bodyStyle>
    <p:otherStyle>
      <a:lvl1pPr marL="0" algn="r" rtl="1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1pPr>
      <a:lvl2pPr marL="457200" algn="r" rtl="1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2pPr>
      <a:lvl3pPr marL="914400" algn="r" rtl="1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3pPr>
      <a:lvl4pPr marL="1371600" algn="r" rtl="1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4pPr>
      <a:lvl5pPr marL="1828800" algn="r" rtl="1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5pPr>
      <a:lvl6pPr marL="2286000" algn="r" rtl="1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6pPr>
      <a:lvl7pPr marL="2743200" algn="r" rtl="1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7pPr>
      <a:lvl8pPr marL="3200400" algn="r" rtl="1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8pPr>
      <a:lvl9pPr marL="3657600" algn="r" rtl="1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.xls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7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7" Type="http://schemas.openxmlformats.org/officeDocument/2006/relationships/slide" Target="slide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Excel_97-2003_Worksheet3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Excel_97-2003_Worksheet4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emf"/><Relationship Id="rId4" Type="http://schemas.openxmlformats.org/officeDocument/2006/relationships/oleObject" Target="../embeddings/Microsoft_Excel_97-2003_Worksheet5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32656" y="1763688"/>
            <a:ext cx="5832648" cy="1706096"/>
          </a:xfrm>
        </p:spPr>
        <p:txBody>
          <a:bodyPr>
            <a:normAutofit fontScale="90000"/>
            <a:scene3d>
              <a:camera prst="orthographicFront"/>
              <a:lightRig rig="soft" dir="t"/>
            </a:scene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dirty="0">
                <a:solidFill>
                  <a:schemeClr val="accent6">
                    <a:lumMod val="50000"/>
                  </a:schemeClr>
                </a:solidFill>
                <a:latin typeface="+mj-ea"/>
              </a:rPr>
              <a:t>התאחדות האדריכלים ובוני הערים בישראל</a:t>
            </a:r>
            <a:endParaRPr lang="he-IL" dirty="0">
              <a:solidFill>
                <a:schemeClr val="accent6">
                  <a:lumMod val="50000"/>
                </a:schemeClr>
              </a:solidFill>
              <a:latin typeface="+mj-ea"/>
              <a:cs typeface="+mj-cs"/>
            </a:endParaRPr>
          </a:p>
        </p:txBody>
      </p:sp>
      <p:sp>
        <p:nvSpPr>
          <p:cNvPr id="7171" name="כותרת משנה 2"/>
          <p:cNvSpPr>
            <a:spLocks noGrp="1"/>
          </p:cNvSpPr>
          <p:nvPr>
            <p:ph type="subTitle" idx="1"/>
          </p:nvPr>
        </p:nvSpPr>
        <p:spPr>
          <a:xfrm>
            <a:off x="333375" y="3995738"/>
            <a:ext cx="5640388" cy="14811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sz="4400" dirty="0">
                <a:solidFill>
                  <a:schemeClr val="accent6">
                    <a:lumMod val="75000"/>
                  </a:schemeClr>
                </a:solidFill>
                <a:latin typeface="+mn-ea"/>
                <a:cs typeface="David" pitchFamily="2" charset="-79"/>
              </a:rPr>
              <a:t>דוחות כספיים לשנת 2022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אובייקט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0073293"/>
              </p:ext>
            </p:extLst>
          </p:nvPr>
        </p:nvGraphicFramePr>
        <p:xfrm>
          <a:off x="685800" y="1692275"/>
          <a:ext cx="5930900" cy="669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181558" imgH="6408614" progId="Excel.Sheet.8">
                  <p:embed/>
                </p:oleObj>
              </mc:Choice>
              <mc:Fallback>
                <p:oleObj name="Worksheet" r:id="rId3" imgW="5181558" imgH="6408614" progId="Excel.Sheet.8">
                  <p:embed/>
                  <p:pic>
                    <p:nvPicPr>
                      <p:cNvPr id="0" name="אובייקט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692275"/>
                        <a:ext cx="5930900" cy="669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9185" y="798255"/>
            <a:ext cx="5888736" cy="432048"/>
          </a:xfrm>
        </p:spPr>
        <p:txBody>
          <a:bodyPr>
            <a:normAutofit fontScale="90000"/>
            <a:scene3d>
              <a:camera prst="orthographicFront"/>
              <a:lightRig rig="soft" dir="t"/>
            </a:scene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sz="2800" dirty="0">
                <a:solidFill>
                  <a:schemeClr val="accent6">
                    <a:lumMod val="50000"/>
                  </a:schemeClr>
                </a:solidFill>
                <a:latin typeface="+mj-ea"/>
              </a:rPr>
              <a:t>התאחדות האדריכלים ובוני הערים בישראל</a:t>
            </a:r>
            <a:endParaRPr lang="he-IL" sz="2800" dirty="0">
              <a:solidFill>
                <a:schemeClr val="accent6">
                  <a:lumMod val="50000"/>
                </a:schemeClr>
              </a:solidFill>
              <a:latin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0350" y="1374775"/>
            <a:ext cx="6000750" cy="461963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400" dirty="0">
                <a:solidFill>
                  <a:schemeClr val="accent5"/>
                </a:solidFill>
                <a:latin typeface="+mn-lt"/>
                <a:cs typeface="+mn-cs"/>
              </a:rPr>
              <a:t>מאזנים</a:t>
            </a:r>
          </a:p>
        </p:txBody>
      </p:sp>
      <p:sp>
        <p:nvSpPr>
          <p:cNvPr id="5" name="מלבן מעוגל 4">
            <a:hlinkClick r:id="rId5" action="ppaction://hlinksldjump"/>
          </p:cNvPr>
          <p:cNvSpPr/>
          <p:nvPr/>
        </p:nvSpPr>
        <p:spPr>
          <a:xfrm>
            <a:off x="2997200" y="6516688"/>
            <a:ext cx="2976563" cy="28733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אובייקט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894022"/>
              </p:ext>
            </p:extLst>
          </p:nvPr>
        </p:nvGraphicFramePr>
        <p:xfrm>
          <a:off x="255588" y="3088258"/>
          <a:ext cx="6390164" cy="4335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4945375" imgH="3352689" progId="Excel.Sheet.8">
                  <p:embed/>
                </p:oleObj>
              </mc:Choice>
              <mc:Fallback>
                <p:oleObj name="Worksheet" r:id="rId3" imgW="4945375" imgH="3352689" progId="Excel.Sheet.8">
                  <p:embed/>
                  <p:pic>
                    <p:nvPicPr>
                      <p:cNvPr id="0" name="אובייקט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8" y="3088258"/>
                        <a:ext cx="6390164" cy="43359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73158" y="768351"/>
            <a:ext cx="5888736" cy="432048"/>
          </a:xfrm>
        </p:spPr>
        <p:txBody>
          <a:bodyPr>
            <a:normAutofit fontScale="90000"/>
            <a:scene3d>
              <a:camera prst="orthographicFront"/>
              <a:lightRig rig="soft" dir="t"/>
            </a:scene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sz="2800" dirty="0">
                <a:solidFill>
                  <a:schemeClr val="accent6">
                    <a:lumMod val="50000"/>
                  </a:schemeClr>
                </a:solidFill>
                <a:latin typeface="+mj-ea"/>
              </a:rPr>
              <a:t>התאחדות האדריכלים ובוני הערים בישראל</a:t>
            </a:r>
            <a:endParaRPr lang="he-IL" sz="2800" dirty="0">
              <a:solidFill>
                <a:schemeClr val="accent6">
                  <a:lumMod val="50000"/>
                </a:schemeClr>
              </a:solidFill>
              <a:latin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5588" y="1604963"/>
            <a:ext cx="6000750" cy="461962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400" dirty="0">
                <a:solidFill>
                  <a:schemeClr val="accent5"/>
                </a:solidFill>
                <a:latin typeface="+mn-lt"/>
                <a:cs typeface="+mn-cs"/>
              </a:rPr>
              <a:t>דוחות על הפעילות</a:t>
            </a:r>
          </a:p>
        </p:txBody>
      </p:sp>
      <p:sp>
        <p:nvSpPr>
          <p:cNvPr id="11" name="מלבן מעוגל 10">
            <a:hlinkClick r:id="rId5" action="ppaction://hlinksldjump"/>
          </p:cNvPr>
          <p:cNvSpPr/>
          <p:nvPr/>
        </p:nvSpPr>
        <p:spPr>
          <a:xfrm>
            <a:off x="4797425" y="4140200"/>
            <a:ext cx="1871663" cy="28733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2" name="מלבן מעוגל 11">
            <a:hlinkClick r:id="rId6" action="ppaction://hlinksldjump"/>
          </p:cNvPr>
          <p:cNvSpPr/>
          <p:nvPr/>
        </p:nvSpPr>
        <p:spPr>
          <a:xfrm>
            <a:off x="4797425" y="4427538"/>
            <a:ext cx="1752600" cy="28892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3" name="מלבן מעוגל 12">
            <a:hlinkClick r:id="rId7" action="ppaction://hlinksldjump"/>
          </p:cNvPr>
          <p:cNvSpPr/>
          <p:nvPr/>
        </p:nvSpPr>
        <p:spPr>
          <a:xfrm>
            <a:off x="4292600" y="5148263"/>
            <a:ext cx="2257425" cy="215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</p:spTree>
  </p:cSld>
  <p:clrMapOvr>
    <a:masterClrMapping/>
  </p:clrMapOvr>
  <p:transition spd="slow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73158" y="768351"/>
            <a:ext cx="5888736" cy="432048"/>
          </a:xfrm>
        </p:spPr>
        <p:txBody>
          <a:bodyPr>
            <a:normAutofit fontScale="90000"/>
            <a:scene3d>
              <a:camera prst="orthographicFront"/>
              <a:lightRig rig="soft" dir="t"/>
            </a:scene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sz="2800" dirty="0">
                <a:solidFill>
                  <a:schemeClr val="accent6">
                    <a:lumMod val="50000"/>
                  </a:schemeClr>
                </a:solidFill>
                <a:latin typeface="+mj-ea"/>
              </a:rPr>
              <a:t>התאחדות האדריכלים ובוני הערים בישראל</a:t>
            </a:r>
            <a:endParaRPr lang="he-IL" sz="2800" dirty="0">
              <a:solidFill>
                <a:schemeClr val="accent6">
                  <a:lumMod val="50000"/>
                </a:schemeClr>
              </a:solidFill>
              <a:latin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0350" y="1604963"/>
            <a:ext cx="6000750" cy="461962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400" dirty="0">
                <a:solidFill>
                  <a:schemeClr val="accent5"/>
                </a:solidFill>
                <a:latin typeface="+mn-lt"/>
                <a:cs typeface="+mn-cs"/>
              </a:rPr>
              <a:t>מחזור הפעילות</a:t>
            </a:r>
          </a:p>
        </p:txBody>
      </p:sp>
      <p:graphicFrame>
        <p:nvGraphicFramePr>
          <p:cNvPr id="7174" name="אובייקט 8">
            <a:hlinkClick r:id="" action="ppaction://hlinkshowjump?jump=previousslide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276518"/>
              </p:ext>
            </p:extLst>
          </p:nvPr>
        </p:nvGraphicFramePr>
        <p:xfrm>
          <a:off x="257175" y="2344836"/>
          <a:ext cx="6340177" cy="40719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4571875" imgH="3200566" progId="Excel.Sheet.8">
                  <p:embed/>
                </p:oleObj>
              </mc:Choice>
              <mc:Fallback>
                <p:oleObj name="Worksheet" r:id="rId3" imgW="4571875" imgH="3200566" progId="Excel.Sheet.8">
                  <p:embed/>
                  <p:pic>
                    <p:nvPicPr>
                      <p:cNvPr id="0" name="אובייקט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" y="2344836"/>
                        <a:ext cx="6340177" cy="40719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8510" y="768351"/>
            <a:ext cx="5888736" cy="432048"/>
          </a:xfrm>
        </p:spPr>
        <p:txBody>
          <a:bodyPr>
            <a:normAutofit fontScale="90000"/>
            <a:scene3d>
              <a:camera prst="orthographicFront"/>
              <a:lightRig rig="soft" dir="t"/>
            </a:scene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sz="2800" dirty="0">
                <a:solidFill>
                  <a:schemeClr val="accent6">
                    <a:lumMod val="50000"/>
                  </a:schemeClr>
                </a:solidFill>
                <a:latin typeface="+mj-ea"/>
              </a:rPr>
              <a:t>התאחדות האדריכלים ובוני הערים בישראל</a:t>
            </a:r>
            <a:endParaRPr lang="he-IL" sz="2800" dirty="0">
              <a:solidFill>
                <a:schemeClr val="accent6">
                  <a:lumMod val="50000"/>
                </a:schemeClr>
              </a:solidFill>
              <a:latin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0350" y="1604963"/>
            <a:ext cx="6000750" cy="461962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400" dirty="0">
                <a:solidFill>
                  <a:schemeClr val="accent5"/>
                </a:solidFill>
                <a:latin typeface="+mn-lt"/>
                <a:cs typeface="+mn-cs"/>
              </a:rPr>
              <a:t>עלות הפעילויות</a:t>
            </a:r>
          </a:p>
        </p:txBody>
      </p:sp>
      <p:graphicFrame>
        <p:nvGraphicFramePr>
          <p:cNvPr id="8198" name="אובייקט 2">
            <a:hlinkClick r:id="rId3" action="ppaction://hlinksldjump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154130"/>
              </p:ext>
            </p:extLst>
          </p:nvPr>
        </p:nvGraphicFramePr>
        <p:xfrm>
          <a:off x="302543" y="2450178"/>
          <a:ext cx="6252913" cy="460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4571875" imgH="3116774" progId="Excel.Sheet.8">
                  <p:embed/>
                </p:oleObj>
              </mc:Choice>
              <mc:Fallback>
                <p:oleObj name="Worksheet" r:id="rId4" imgW="4571875" imgH="3116774" progId="Excel.Sheet.8">
                  <p:embed/>
                  <p:pic>
                    <p:nvPicPr>
                      <p:cNvPr id="0" name="אובייקט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543" y="2450178"/>
                        <a:ext cx="6252913" cy="460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32725" y="768351"/>
            <a:ext cx="5888736" cy="432048"/>
          </a:xfrm>
        </p:spPr>
        <p:txBody>
          <a:bodyPr>
            <a:normAutofit fontScale="90000"/>
            <a:scene3d>
              <a:camera prst="orthographicFront"/>
              <a:lightRig rig="soft" dir="t"/>
            </a:scene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sz="2800" dirty="0">
                <a:solidFill>
                  <a:schemeClr val="accent6">
                    <a:lumMod val="50000"/>
                  </a:schemeClr>
                </a:solidFill>
                <a:latin typeface="+mj-ea"/>
              </a:rPr>
              <a:t>התאחדות האדריכלים ובוני הערים בישראל</a:t>
            </a:r>
            <a:endParaRPr lang="he-IL" sz="2800" dirty="0">
              <a:solidFill>
                <a:schemeClr val="accent6">
                  <a:lumMod val="50000"/>
                </a:schemeClr>
              </a:solidFill>
              <a:latin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0350" y="1625600"/>
            <a:ext cx="6000750" cy="461963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400" dirty="0">
                <a:solidFill>
                  <a:schemeClr val="accent5"/>
                </a:solidFill>
                <a:latin typeface="+mn-lt"/>
                <a:cs typeface="+mn-cs"/>
              </a:rPr>
              <a:t>הוצאות הנהלה וכלליות</a:t>
            </a:r>
          </a:p>
        </p:txBody>
      </p:sp>
      <p:graphicFrame>
        <p:nvGraphicFramePr>
          <p:cNvPr id="9222" name="אובייקט 6">
            <a:hlinkClick r:id="rId3" action="ppaction://hlinksldjump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5576495"/>
              </p:ext>
            </p:extLst>
          </p:nvPr>
        </p:nvGraphicFramePr>
        <p:xfrm>
          <a:off x="511904" y="2512763"/>
          <a:ext cx="6000750" cy="5600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4571875" imgH="3108794" progId="Excel.Sheet.8">
                  <p:embed/>
                </p:oleObj>
              </mc:Choice>
              <mc:Fallback>
                <p:oleObj name="Worksheet" r:id="rId4" imgW="4571875" imgH="3108794" progId="Excel.Sheet.8">
                  <p:embed/>
                  <p:pic>
                    <p:nvPicPr>
                      <p:cNvPr id="0" name="אובייקט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904" y="2512763"/>
                        <a:ext cx="6000750" cy="56009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32725" y="768351"/>
            <a:ext cx="5888736" cy="432048"/>
          </a:xfrm>
        </p:spPr>
        <p:txBody>
          <a:bodyPr>
            <a:normAutofit fontScale="90000"/>
            <a:scene3d>
              <a:camera prst="orthographicFront"/>
              <a:lightRig rig="soft" dir="t"/>
            </a:scene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sz="2800" dirty="0">
                <a:solidFill>
                  <a:schemeClr val="accent6">
                    <a:lumMod val="50000"/>
                  </a:schemeClr>
                </a:solidFill>
                <a:latin typeface="+mj-ea"/>
              </a:rPr>
              <a:t>התאחדות האדריכלים ובוני הערים בישראל</a:t>
            </a:r>
            <a:endParaRPr lang="he-IL" sz="2800" dirty="0">
              <a:solidFill>
                <a:schemeClr val="accent6">
                  <a:lumMod val="50000"/>
                </a:schemeClr>
              </a:solidFill>
              <a:latin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0350" y="1625600"/>
            <a:ext cx="6000750" cy="830263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400" dirty="0">
                <a:solidFill>
                  <a:schemeClr val="accent5"/>
                </a:solidFill>
                <a:latin typeface="+mn-lt"/>
                <a:cs typeface="+mn-cs"/>
              </a:rPr>
              <a:t>נכסים נטו שלא קיימת לגביהם הגבלה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400" dirty="0">
                <a:solidFill>
                  <a:schemeClr val="accent5"/>
                </a:solidFill>
                <a:latin typeface="+mn-lt"/>
                <a:cs typeface="+mn-cs"/>
              </a:rPr>
              <a:t>שיועדו על ידי הנהלת העמותה</a:t>
            </a:r>
          </a:p>
        </p:txBody>
      </p:sp>
      <p:graphicFrame>
        <p:nvGraphicFramePr>
          <p:cNvPr id="10246" name="אובייקט 6">
            <a:hlinkClick r:id="rId3" action="ppaction://hlinksldjump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6488511"/>
              </p:ext>
            </p:extLst>
          </p:nvPr>
        </p:nvGraphicFramePr>
        <p:xfrm>
          <a:off x="30163" y="2987675"/>
          <a:ext cx="6678612" cy="487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4793079" imgH="3108794" progId="Excel.Sheet.8">
                  <p:embed/>
                </p:oleObj>
              </mc:Choice>
              <mc:Fallback>
                <p:oleObj name="Worksheet" r:id="rId4" imgW="4793079" imgH="3108794" progId="Excel.Sheet.8">
                  <p:embed/>
                  <p:pic>
                    <p:nvPicPr>
                      <p:cNvPr id="0" name="אובייקט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3" y="2987675"/>
                        <a:ext cx="6678612" cy="4875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split orient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ilk">
  <a:themeElements>
    <a:clrScheme name="כריכה קשה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Silk">
      <a:majorFont>
        <a:latin typeface="Arial"/>
        <a:ea typeface=""/>
        <a:cs typeface=""/>
        <a:font script="Jpan" typeface="ＭＳ Ｐゴシック"/>
        <a:font script="Hang" typeface="돋음"/>
        <a:font script="Hans" typeface="方正姚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돋음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ilk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20000"/>
                <a:satMod val="250000"/>
              </a:schemeClr>
            </a:gs>
            <a:gs pos="30000">
              <a:schemeClr val="phClr">
                <a:tint val="60000"/>
                <a:satMod val="250000"/>
              </a:schemeClr>
            </a:gs>
            <a:gs pos="50000">
              <a:schemeClr val="phClr">
                <a:tint val="57000"/>
                <a:satMod val="250000"/>
              </a:schemeClr>
            </a:gs>
            <a:gs pos="100000">
              <a:schemeClr val="phClr">
                <a:tint val="28000"/>
                <a:satMod val="250000"/>
              </a:schemeClr>
            </a:gs>
          </a:gsLst>
          <a:lin ang="7000000" scaled="1"/>
        </a:gradFill>
        <a:gradFill rotWithShape="1">
          <a:gsLst>
            <a:gs pos="0">
              <a:schemeClr val="phClr">
                <a:shade val="80000"/>
                <a:satMod val="200000"/>
              </a:schemeClr>
            </a:gs>
            <a:gs pos="30000">
              <a:schemeClr val="phClr">
                <a:shade val="20000"/>
                <a:satMod val="250000"/>
              </a:schemeClr>
            </a:gs>
            <a:gs pos="50000">
              <a:schemeClr val="phClr">
                <a:shade val="23000"/>
                <a:satMod val="250000"/>
              </a:schemeClr>
            </a:gs>
            <a:gs pos="60000">
              <a:schemeClr val="phClr">
                <a:shade val="29000"/>
                <a:satMod val="23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lin ang="7000000" scaled="1"/>
        </a:gradFill>
      </a:fillStyleLst>
      <a:lnStyleLst>
        <a:ln w="12700" cap="sq" cmpd="sng" algn="ctr">
          <a:solidFill>
            <a:schemeClr val="phClr"/>
          </a:solidFill>
          <a:prstDash val="solid"/>
        </a:ln>
        <a:ln w="25400" cap="sq" cmpd="sng" algn="ctr">
          <a:solidFill>
            <a:schemeClr val="phClr"/>
          </a:solidFill>
          <a:prstDash val="solid"/>
        </a:ln>
        <a:ln w="31750" cap="sq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algn="tl">
              <a:srgbClr val="000000">
                <a:alpha val="35294"/>
              </a:srgbClr>
            </a:outerShdw>
          </a:effectLst>
        </a:effectStyle>
        <a:effectStyle>
          <a:effectLst>
            <a:outerShdw blurRad="63500" dist="50800" dir="5400000" algn="tl">
              <a:srgbClr val="000000">
                <a:alpha val="35294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0"/>
            </a:lightRig>
          </a:scene3d>
          <a:sp3d>
            <a:bevelT w="127000" h="127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63500" dist="50800" dir="5400000" algn="tl">
              <a:srgbClr val="000000">
                <a:alpha val="35294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0"/>
            </a:lightRig>
          </a:scene3d>
          <a:sp3d>
            <a:bevelT w="152400" h="381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50000"/>
              </a:schemeClr>
            </a:gs>
            <a:gs pos="50000">
              <a:schemeClr val="phClr">
                <a:tint val="85000"/>
                <a:satMod val="140000"/>
              </a:schemeClr>
            </a:gs>
            <a:gs pos="100000">
              <a:schemeClr val="phClr">
                <a:shade val="50000"/>
                <a:satMod val="15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chemeClr val="phClr">
                <a:shade val="55000"/>
                <a:satMod val="150000"/>
              </a:schemeClr>
              <a:schemeClr val="phClr">
                <a:tint val="100"/>
                <a:satMod val="15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ערכת נושא של משי</Template>
  <TotalTime>1150</TotalTime>
  <Words>68</Words>
  <Application>Microsoft Office PowerPoint</Application>
  <PresentationFormat>‫הצגה על המסך (4:3)</PresentationFormat>
  <Paragraphs>22</Paragraphs>
  <Slides>7</Slides>
  <Notes>7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4" baseType="lpstr">
      <vt:lpstr>Arial</vt:lpstr>
      <vt:lpstr>Calibri</vt:lpstr>
      <vt:lpstr>Constantia</vt:lpstr>
      <vt:lpstr>Wingdings 2</vt:lpstr>
      <vt:lpstr>Wingdings 3</vt:lpstr>
      <vt:lpstr>Silk</vt:lpstr>
      <vt:lpstr>גליון עבודה של Microsoft Excel 97-2003</vt:lpstr>
      <vt:lpstr>התאחדות האדריכלים ובוני הערים בישראל</vt:lpstr>
      <vt:lpstr>התאחדות האדריכלים ובוני הערים בישראל</vt:lpstr>
      <vt:lpstr>התאחדות האדריכלים ובוני הערים בישראל</vt:lpstr>
      <vt:lpstr>התאחדות האדריכלים ובוני הערים בישראל</vt:lpstr>
      <vt:lpstr>התאחדות האדריכלים ובוני הערים בישראל</vt:lpstr>
      <vt:lpstr>התאחדות האדריכלים ובוני הערים בישראל</vt:lpstr>
      <vt:lpstr>התאחדות האדריכלים ובוני הערים בישראל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עמותת אדריכלים מאוחדים בישראל</dc:title>
  <dc:creator>SL</dc:creator>
  <cp:lastModifiedBy>strauss lazer</cp:lastModifiedBy>
  <cp:revision>115</cp:revision>
  <cp:lastPrinted>2014-05-20T07:58:18Z</cp:lastPrinted>
  <dcterms:created xsi:type="dcterms:W3CDTF">2011-05-02T08:44:20Z</dcterms:created>
  <dcterms:modified xsi:type="dcterms:W3CDTF">2023-08-20T18:29:46Z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MS_WORKBOOK_UID">
    <vt:lpwstr>0c999cf58b264e6db38f6336bad0601d</vt:lpwstr>
  </property>
</Properties>
</file>